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  <p:sldMasterId id="2147483718" r:id="rId5"/>
  </p:sldMasterIdLst>
  <p:notesMasterIdLst>
    <p:notesMasterId r:id="rId20"/>
  </p:notesMasterIdLst>
  <p:sldIdLst>
    <p:sldId id="16217" r:id="rId6"/>
    <p:sldId id="16218" r:id="rId7"/>
    <p:sldId id="312" r:id="rId8"/>
    <p:sldId id="16209" r:id="rId9"/>
    <p:sldId id="16210" r:id="rId10"/>
    <p:sldId id="305" r:id="rId11"/>
    <p:sldId id="16198" r:id="rId12"/>
    <p:sldId id="16207" r:id="rId13"/>
    <p:sldId id="16212" r:id="rId14"/>
    <p:sldId id="16216" r:id="rId15"/>
    <p:sldId id="304" r:id="rId16"/>
    <p:sldId id="16206" r:id="rId17"/>
    <p:sldId id="16215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 userDrawn="1">
          <p15:clr>
            <a:srgbClr val="A4A3A4"/>
          </p15:clr>
        </p15:guide>
        <p15:guide id="2" pos="506" userDrawn="1">
          <p15:clr>
            <a:srgbClr val="A4A3A4"/>
          </p15:clr>
        </p15:guide>
        <p15:guide id="3" orient="horz" pos="1706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4BBA1D-A293-77D2-5F30-EAB01112893E}" name="Mary Fulugence" initials="MF" userId="S::mary.fulugence@vei.nl::5589fbfe-e2bb-42e9-90f7-c8f4a9871d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836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7" y="446"/>
      </p:cViewPr>
      <p:guideLst>
        <p:guide orient="horz" pos="731"/>
        <p:guide pos="506"/>
        <p:guide orient="horz" pos="1706"/>
        <p:guide orient="horz" pos="40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veint.sharepoint.com/teams/prj-WWX-TZ-17-5004WOPMwanza/Gedeelde%20%20documenten/03.%20Communication,%20events%20and%20PR/01.%20Events%20and%20PR/11.%20ATAWAS%20Conference%202020%20Dodoma/2020.11.09_payback%20period%20SC%20LIA%20H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Quicksand" pitchFamily="2" charset="0"/>
                <a:ea typeface="+mn-ea"/>
                <a:cs typeface="+mn-cs"/>
              </a:defRPr>
            </a:pPr>
            <a:r>
              <a:rPr lang="en-US">
                <a:latin typeface="Quicksand" pitchFamily="2" charset="0"/>
              </a:rPr>
              <a:t>Payback period for utility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Quicksand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Revenues HH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Sheet1!$I$10:$I$16</c:f>
              <c:strCache>
                <c:ptCount val="7"/>
                <c:pt idx="0">
                  <c:v>n</c:v>
                </c:pt>
                <c:pt idx="1">
                  <c:v>n+1</c:v>
                </c:pt>
                <c:pt idx="2">
                  <c:v>n+2</c:v>
                </c:pt>
                <c:pt idx="3">
                  <c:v>n+3</c:v>
                </c:pt>
                <c:pt idx="4">
                  <c:v>n+4</c:v>
                </c:pt>
                <c:pt idx="5">
                  <c:v>n+5</c:v>
                </c:pt>
                <c:pt idx="6">
                  <c:v>n+6</c:v>
                </c:pt>
              </c:strCache>
            </c:strRef>
          </c:cat>
          <c:val>
            <c:numRef>
              <c:f>Sheet1!$J$10:$J$16</c:f>
              <c:numCache>
                <c:formatCode>_ * #,##0_ ;_ * \-#,##0_ ;_ * "-"??_ ;_ @_ </c:formatCode>
                <c:ptCount val="7"/>
                <c:pt idx="0">
                  <c:v>59174.671397967097</c:v>
                </c:pt>
                <c:pt idx="1">
                  <c:v>118349.34279593419</c:v>
                </c:pt>
                <c:pt idx="2">
                  <c:v>177524.0141939013</c:v>
                </c:pt>
                <c:pt idx="3">
                  <c:v>236698.68559186839</c:v>
                </c:pt>
                <c:pt idx="4">
                  <c:v>295873.35698983551</c:v>
                </c:pt>
                <c:pt idx="5">
                  <c:v>355048.02838780259</c:v>
                </c:pt>
                <c:pt idx="6">
                  <c:v>414222.69978576968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CE-4741-B7AB-37B7404E3526}"/>
            </c:ext>
          </c:extLst>
        </c:ser>
        <c:ser>
          <c:idx val="1"/>
          <c:order val="1"/>
          <c:tx>
            <c:v>Investments (SC only)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Sheet1!$I$10:$I$16</c:f>
              <c:strCache>
                <c:ptCount val="7"/>
                <c:pt idx="0">
                  <c:v>n</c:v>
                </c:pt>
                <c:pt idx="1">
                  <c:v>n+1</c:v>
                </c:pt>
                <c:pt idx="2">
                  <c:v>n+2</c:v>
                </c:pt>
                <c:pt idx="3">
                  <c:v>n+3</c:v>
                </c:pt>
                <c:pt idx="4">
                  <c:v>n+4</c:v>
                </c:pt>
                <c:pt idx="5">
                  <c:v>n+5</c:v>
                </c:pt>
                <c:pt idx="6">
                  <c:v>n+6</c:v>
                </c:pt>
              </c:strCache>
            </c:strRef>
          </c:cat>
          <c:val>
            <c:numRef>
              <c:f>Sheet1!$K$10:$K$16</c:f>
              <c:numCache>
                <c:formatCode>_ * #,##0_ ;_ * \-#,##0_ ;_ * "-"??_ ;_ @_ </c:formatCode>
                <c:ptCount val="7"/>
                <c:pt idx="0">
                  <c:v>250000</c:v>
                </c:pt>
                <c:pt idx="1">
                  <c:v>250000</c:v>
                </c:pt>
                <c:pt idx="2">
                  <c:v>250000</c:v>
                </c:pt>
                <c:pt idx="3">
                  <c:v>250000</c:v>
                </c:pt>
                <c:pt idx="4">
                  <c:v>250000</c:v>
                </c:pt>
                <c:pt idx="5">
                  <c:v>250000</c:v>
                </c:pt>
                <c:pt idx="6">
                  <c:v>250000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CE-4741-B7AB-37B7404E3526}"/>
            </c:ext>
          </c:extLst>
        </c:ser>
        <c:ser>
          <c:idx val="2"/>
          <c:order val="2"/>
          <c:tx>
            <c:v>Investments (incl. distribution)</c:v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none"/>
          </c:marker>
          <c:cat>
            <c:strRef>
              <c:f>Sheet1!$I$10:$I$16</c:f>
              <c:strCache>
                <c:ptCount val="7"/>
                <c:pt idx="0">
                  <c:v>n</c:v>
                </c:pt>
                <c:pt idx="1">
                  <c:v>n+1</c:v>
                </c:pt>
                <c:pt idx="2">
                  <c:v>n+2</c:v>
                </c:pt>
                <c:pt idx="3">
                  <c:v>n+3</c:v>
                </c:pt>
                <c:pt idx="4">
                  <c:v>n+4</c:v>
                </c:pt>
                <c:pt idx="5">
                  <c:v>n+5</c:v>
                </c:pt>
                <c:pt idx="6">
                  <c:v>n+6</c:v>
                </c:pt>
              </c:strCache>
            </c:strRef>
          </c:cat>
          <c:val>
            <c:numRef>
              <c:f>Sheet1!$L$10:$L$16</c:f>
              <c:numCache>
                <c:formatCode>_ * #,##0_ ;_ * \-#,##0_ ;_ * "-"??_ ;_ @_ </c:formatCode>
                <c:ptCount val="7"/>
                <c:pt idx="0">
                  <c:v>380000</c:v>
                </c:pt>
                <c:pt idx="1">
                  <c:v>380000</c:v>
                </c:pt>
                <c:pt idx="2">
                  <c:v>380000</c:v>
                </c:pt>
                <c:pt idx="3">
                  <c:v>380000</c:v>
                </c:pt>
                <c:pt idx="4">
                  <c:v>380000</c:v>
                </c:pt>
                <c:pt idx="5">
                  <c:v>380000</c:v>
                </c:pt>
                <c:pt idx="6">
                  <c:v>380000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ECE-4741-B7AB-37B7404E35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1334560"/>
        <c:axId val="601339480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spPr>
                  <a:ln w="28575" cap="rnd">
                    <a:solidFill>
                      <a:schemeClr val="accent1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Sheet1!$I$10:$I$16</c15:sqref>
                        </c15:formulaRef>
                      </c:ext>
                    </c:extLst>
                    <c:strCache>
                      <c:ptCount val="7"/>
                      <c:pt idx="0">
                        <c:v>n</c:v>
                      </c:pt>
                      <c:pt idx="1">
                        <c:v>n+1</c:v>
                      </c:pt>
                      <c:pt idx="2">
                        <c:v>n+2</c:v>
                      </c:pt>
                      <c:pt idx="3">
                        <c:v>n+3</c:v>
                      </c:pt>
                      <c:pt idx="4">
                        <c:v>n+4</c:v>
                      </c:pt>
                      <c:pt idx="5">
                        <c:v>n+5</c:v>
                      </c:pt>
                      <c:pt idx="6">
                        <c:v>n+6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Sheet1!$M$10:$M$16</c15:sqref>
                        </c15:formulaRef>
                      </c:ext>
                    </c:extLst>
                    <c:numCache>
                      <c:formatCode>_ * #,##0_ ;_ * \-#,##0_ ;_ * "-"??_ ;_ @_ </c:formatCode>
                      <c:ptCount val="7"/>
                      <c:pt idx="0">
                        <c:v>88920</c:v>
                      </c:pt>
                      <c:pt idx="1">
                        <c:v>177840</c:v>
                      </c:pt>
                      <c:pt idx="2">
                        <c:v>266760</c:v>
                      </c:pt>
                      <c:pt idx="3">
                        <c:v>355680</c:v>
                      </c:pt>
                      <c:pt idx="4">
                        <c:v>444600</c:v>
                      </c:pt>
                      <c:pt idx="5">
                        <c:v>533520</c:v>
                      </c:pt>
                      <c:pt idx="6">
                        <c:v>622440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BECE-4741-B7AB-37B7404E3526}"/>
                  </c:ext>
                </c:extLst>
              </c15:ser>
            </c15:filteredLineSeries>
          </c:ext>
        </c:extLst>
      </c:lineChart>
      <c:catAx>
        <c:axId val="60133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339480"/>
        <c:crosses val="autoZero"/>
        <c:auto val="1"/>
        <c:lblAlgn val="ctr"/>
        <c:lblOffset val="100"/>
        <c:noMultiLvlLbl val="0"/>
      </c:catAx>
      <c:valAx>
        <c:axId val="6013394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TSH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Quicksand" pitchFamily="2" charset="0"/>
                <a:ea typeface="+mn-ea"/>
                <a:cs typeface="+mn-cs"/>
              </a:defRPr>
            </a:pPr>
            <a:endParaRPr lang="en-US"/>
          </a:p>
        </c:txPr>
        <c:crossAx val="60133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Quicksand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Quicksand" pitchFamily="2" charset="0"/>
                <a:ea typeface="+mn-ea"/>
                <a:cs typeface="+mn-cs"/>
              </a:defRPr>
            </a:pPr>
            <a:r>
              <a:rPr lang="en-US">
                <a:latin typeface="Quicksand" pitchFamily="2" charset="0"/>
              </a:rPr>
              <a:t>Return on investement for indirect customers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Quicksand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580786198517655"/>
          <c:y val="0.14484120676500509"/>
          <c:w val="0.74360558576026481"/>
          <c:h val="0.57328252161749749"/>
        </c:manualLayout>
      </c:layout>
      <c:lineChart>
        <c:grouping val="standard"/>
        <c:varyColors val="0"/>
        <c:ser>
          <c:idx val="0"/>
          <c:order val="0"/>
          <c:tx>
            <c:v>Savings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Sheet1!$G$4:$G$16</c:f>
              <c:strCache>
                <c:ptCount val="13"/>
                <c:pt idx="0">
                  <c:v>Month 1</c:v>
                </c:pt>
                <c:pt idx="1">
                  <c:v>Month 2</c:v>
                </c:pt>
                <c:pt idx="2">
                  <c:v>Month 3</c:v>
                </c:pt>
                <c:pt idx="3">
                  <c:v>Month 4</c:v>
                </c:pt>
                <c:pt idx="4">
                  <c:v>Month 5</c:v>
                </c:pt>
                <c:pt idx="5">
                  <c:v>Month 6</c:v>
                </c:pt>
                <c:pt idx="6">
                  <c:v>Month 7</c:v>
                </c:pt>
                <c:pt idx="7">
                  <c:v>Month 8</c:v>
                </c:pt>
                <c:pt idx="8">
                  <c:v>Month 9</c:v>
                </c:pt>
                <c:pt idx="9">
                  <c:v>Month 10</c:v>
                </c:pt>
                <c:pt idx="10">
                  <c:v>Month 11</c:v>
                </c:pt>
                <c:pt idx="11">
                  <c:v>Month 12</c:v>
                </c:pt>
                <c:pt idx="12">
                  <c:v>Month 13</c:v>
                </c:pt>
              </c:strCache>
            </c:strRef>
          </c:cat>
          <c:val>
            <c:numRef>
              <c:f>Sheet1!$H$4:$H$16</c:f>
              <c:numCache>
                <c:formatCode>_(* #,##0_);_(* \(#,##0\);_(* "-"_);_(@_)</c:formatCode>
                <c:ptCount val="13"/>
                <c:pt idx="0">
                  <c:v>20700</c:v>
                </c:pt>
                <c:pt idx="1">
                  <c:v>41400</c:v>
                </c:pt>
                <c:pt idx="2">
                  <c:v>62100</c:v>
                </c:pt>
                <c:pt idx="3">
                  <c:v>82800</c:v>
                </c:pt>
                <c:pt idx="4">
                  <c:v>103500</c:v>
                </c:pt>
                <c:pt idx="5">
                  <c:v>124200</c:v>
                </c:pt>
                <c:pt idx="6">
                  <c:v>144900</c:v>
                </c:pt>
                <c:pt idx="7">
                  <c:v>165600</c:v>
                </c:pt>
                <c:pt idx="8">
                  <c:v>186300</c:v>
                </c:pt>
                <c:pt idx="9">
                  <c:v>207000</c:v>
                </c:pt>
                <c:pt idx="10">
                  <c:v>227700</c:v>
                </c:pt>
                <c:pt idx="11">
                  <c:v>248400</c:v>
                </c:pt>
                <c:pt idx="12">
                  <c:v>269100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FE-4311-BEE1-39753A6000F9}"/>
            </c:ext>
          </c:extLst>
        </c:ser>
        <c:ser>
          <c:idx val="1"/>
          <c:order val="1"/>
          <c:tx>
            <c:v>Investment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Sheet1!$G$4:$G$16</c:f>
              <c:strCache>
                <c:ptCount val="13"/>
                <c:pt idx="0">
                  <c:v>Month 1</c:v>
                </c:pt>
                <c:pt idx="1">
                  <c:v>Month 2</c:v>
                </c:pt>
                <c:pt idx="2">
                  <c:v>Month 3</c:v>
                </c:pt>
                <c:pt idx="3">
                  <c:v>Month 4</c:v>
                </c:pt>
                <c:pt idx="4">
                  <c:v>Month 5</c:v>
                </c:pt>
                <c:pt idx="5">
                  <c:v>Month 6</c:v>
                </c:pt>
                <c:pt idx="6">
                  <c:v>Month 7</c:v>
                </c:pt>
                <c:pt idx="7">
                  <c:v>Month 8</c:v>
                </c:pt>
                <c:pt idx="8">
                  <c:v>Month 9</c:v>
                </c:pt>
                <c:pt idx="9">
                  <c:v>Month 10</c:v>
                </c:pt>
                <c:pt idx="10">
                  <c:v>Month 11</c:v>
                </c:pt>
                <c:pt idx="11">
                  <c:v>Month 12</c:v>
                </c:pt>
                <c:pt idx="12">
                  <c:v>Month 13</c:v>
                </c:pt>
              </c:strCache>
            </c:strRef>
          </c:cat>
          <c:val>
            <c:numRef>
              <c:f>Sheet1!$I$4:$I$16</c:f>
              <c:numCache>
                <c:formatCode>_(* #,##0_);_(* \(#,##0\);_(* "-"_);_(@_)</c:formatCode>
                <c:ptCount val="13"/>
                <c:pt idx="0">
                  <c:v>210000</c:v>
                </c:pt>
                <c:pt idx="1">
                  <c:v>210000</c:v>
                </c:pt>
                <c:pt idx="2">
                  <c:v>210000</c:v>
                </c:pt>
                <c:pt idx="3">
                  <c:v>210000</c:v>
                </c:pt>
                <c:pt idx="4">
                  <c:v>210000</c:v>
                </c:pt>
                <c:pt idx="5">
                  <c:v>210000</c:v>
                </c:pt>
                <c:pt idx="6">
                  <c:v>210000</c:v>
                </c:pt>
                <c:pt idx="7">
                  <c:v>210000</c:v>
                </c:pt>
                <c:pt idx="8">
                  <c:v>210000</c:v>
                </c:pt>
                <c:pt idx="9">
                  <c:v>210000</c:v>
                </c:pt>
                <c:pt idx="10">
                  <c:v>210000</c:v>
                </c:pt>
                <c:pt idx="11">
                  <c:v>210000</c:v>
                </c:pt>
                <c:pt idx="12">
                  <c:v>210000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FFE-4311-BEE1-39753A6000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0414176"/>
        <c:axId val="438594672"/>
      </c:lineChart>
      <c:catAx>
        <c:axId val="57041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Quicksand" pitchFamily="2" charset="0"/>
                <a:ea typeface="+mn-ea"/>
                <a:cs typeface="+mn-cs"/>
              </a:defRPr>
            </a:pPr>
            <a:endParaRPr lang="en-US"/>
          </a:p>
        </c:txPr>
        <c:crossAx val="438594672"/>
        <c:crosses val="autoZero"/>
        <c:auto val="1"/>
        <c:lblAlgn val="ctr"/>
        <c:lblOffset val="100"/>
        <c:noMultiLvlLbl val="0"/>
      </c:catAx>
      <c:valAx>
        <c:axId val="4385946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TSH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Quicksand" pitchFamily="2" charset="0"/>
                <a:ea typeface="+mn-ea"/>
                <a:cs typeface="+mn-cs"/>
              </a:defRPr>
            </a:pPr>
            <a:endParaRPr lang="en-US"/>
          </a:p>
        </c:txPr>
        <c:crossAx val="570414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CD4AF-3119-4B5F-91BE-A2CFC67F13E8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9A1CD-FE2B-4A0F-BA0A-5FE82C9BA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0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9A1CD-FE2B-4A0F-BA0A-5FE82C9BA4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22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Revenues from LIA HH minus variable operational costs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E65D0-F8DF-40F8-B804-40AD93302A3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50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>
            <a:extLst>
              <a:ext uri="{FF2B5EF4-FFF2-40B4-BE49-F238E27FC236}">
                <a16:creationId xmlns:a16="http://schemas.microsoft.com/office/drawing/2014/main" id="{1C1A809C-5CEA-8589-BF5A-DB5080671874}"/>
              </a:ext>
            </a:extLst>
          </p:cNvPr>
          <p:cNvSpPr/>
          <p:nvPr/>
        </p:nvSpPr>
        <p:spPr>
          <a:xfrm>
            <a:off x="0" y="0"/>
            <a:ext cx="12196036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2">
            <a:extLst>
              <a:ext uri="{FF2B5EF4-FFF2-40B4-BE49-F238E27FC236}">
                <a16:creationId xmlns:a16="http://schemas.microsoft.com/office/drawing/2014/main" id="{C101554C-03ED-353A-FA67-D4D1210D0670}"/>
              </a:ext>
            </a:extLst>
          </p:cNvPr>
          <p:cNvSpPr/>
          <p:nvPr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7AA6FE-7EC6-165D-2085-FCFB844B5CC6}"/>
              </a:ext>
            </a:extLst>
          </p:cNvPr>
          <p:cNvGrpSpPr/>
          <p:nvPr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6" name="bg object 23">
              <a:extLst>
                <a:ext uri="{FF2B5EF4-FFF2-40B4-BE49-F238E27FC236}">
                  <a16:creationId xmlns:a16="http://schemas.microsoft.com/office/drawing/2014/main" id="{B0BECB1F-ECBC-8769-E3C7-16E2F1025215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4">
              <a:extLst>
                <a:ext uri="{FF2B5EF4-FFF2-40B4-BE49-F238E27FC236}">
                  <a16:creationId xmlns:a16="http://schemas.microsoft.com/office/drawing/2014/main" id="{5A0F166C-5675-4BDF-82C2-1312D3795A30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5">
              <a:extLst>
                <a:ext uri="{FF2B5EF4-FFF2-40B4-BE49-F238E27FC236}">
                  <a16:creationId xmlns:a16="http://schemas.microsoft.com/office/drawing/2014/main" id="{F0D9B2C6-6D12-CCA5-00B9-5E51269E9765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26">
              <a:extLst>
                <a:ext uri="{FF2B5EF4-FFF2-40B4-BE49-F238E27FC236}">
                  <a16:creationId xmlns:a16="http://schemas.microsoft.com/office/drawing/2014/main" id="{BB04FA2D-05E8-025B-D234-184014DA2606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27">
              <a:extLst>
                <a:ext uri="{FF2B5EF4-FFF2-40B4-BE49-F238E27FC236}">
                  <a16:creationId xmlns:a16="http://schemas.microsoft.com/office/drawing/2014/main" id="{C7C47A63-8503-302D-EEC1-8F321F81D4F4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bg object 28">
              <a:extLst>
                <a:ext uri="{FF2B5EF4-FFF2-40B4-BE49-F238E27FC236}">
                  <a16:creationId xmlns:a16="http://schemas.microsoft.com/office/drawing/2014/main" id="{5964C189-B02F-4F4E-319E-E3C3858E0426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g object 29">
              <a:extLst>
                <a:ext uri="{FF2B5EF4-FFF2-40B4-BE49-F238E27FC236}">
                  <a16:creationId xmlns:a16="http://schemas.microsoft.com/office/drawing/2014/main" id="{AEB47A71-CFC8-15A6-BEFC-708022A4AF5E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g object 30">
              <a:extLst>
                <a:ext uri="{FF2B5EF4-FFF2-40B4-BE49-F238E27FC236}">
                  <a16:creationId xmlns:a16="http://schemas.microsoft.com/office/drawing/2014/main" id="{746867FF-9D81-E86C-14D3-BA25BF17E6C5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g object 31">
              <a:extLst>
                <a:ext uri="{FF2B5EF4-FFF2-40B4-BE49-F238E27FC236}">
                  <a16:creationId xmlns:a16="http://schemas.microsoft.com/office/drawing/2014/main" id="{612BE240-184A-F95D-4205-673C737C18BE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50ED17-E3D9-4121-6A80-931E19125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9" y="1589518"/>
            <a:ext cx="6384840" cy="1655762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50364-A7A7-5137-B495-A7AC34AB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888" y="3602038"/>
            <a:ext cx="6384840" cy="11278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016D5-6D8A-ABCA-3F32-19AB5ECD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6931" y="334197"/>
            <a:ext cx="574039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GB"/>
              <a:t>Presenter names and organisations</a:t>
            </a:r>
          </a:p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61F235-EDD6-AB74-9C26-D2589D0B0BF5}"/>
              </a:ext>
            </a:extLst>
          </p:cNvPr>
          <p:cNvGrpSpPr/>
          <p:nvPr/>
        </p:nvGrpSpPr>
        <p:grpSpPr>
          <a:xfrm>
            <a:off x="9768269" y="5263373"/>
            <a:ext cx="1969708" cy="1135284"/>
            <a:chOff x="9768269" y="5263373"/>
            <a:chExt cx="1969708" cy="1135284"/>
          </a:xfrm>
        </p:grpSpPr>
        <p:sp>
          <p:nvSpPr>
            <p:cNvPr id="9" name="bg object 17">
              <a:extLst>
                <a:ext uri="{FF2B5EF4-FFF2-40B4-BE49-F238E27FC236}">
                  <a16:creationId xmlns:a16="http://schemas.microsoft.com/office/drawing/2014/main" id="{B1A475EC-8DC6-2777-9270-716381F7DA64}"/>
                </a:ext>
              </a:extLst>
            </p:cNvPr>
            <p:cNvSpPr/>
            <p:nvPr/>
          </p:nvSpPr>
          <p:spPr>
            <a:xfrm>
              <a:off x="11351110" y="6342803"/>
              <a:ext cx="232420" cy="55854"/>
            </a:xfrm>
            <a:custGeom>
              <a:avLst/>
              <a:gdLst/>
              <a:ahLst/>
              <a:cxnLst/>
              <a:rect l="l" t="t" r="r" b="b"/>
              <a:pathLst>
                <a:path w="255904" h="61595">
                  <a:moveTo>
                    <a:pt x="45491" y="54190"/>
                  </a:moveTo>
                  <a:lnTo>
                    <a:pt x="43802" y="52768"/>
                  </a:lnTo>
                  <a:lnTo>
                    <a:pt x="9245" y="52768"/>
                  </a:lnTo>
                  <a:lnTo>
                    <a:pt x="9245" y="44780"/>
                  </a:lnTo>
                  <a:lnTo>
                    <a:pt x="14655" y="41402"/>
                  </a:lnTo>
                  <a:lnTo>
                    <a:pt x="26657" y="35267"/>
                  </a:lnTo>
                  <a:lnTo>
                    <a:pt x="34874" y="30670"/>
                  </a:lnTo>
                  <a:lnTo>
                    <a:pt x="40576" y="26225"/>
                  </a:lnTo>
                  <a:lnTo>
                    <a:pt x="43891" y="21399"/>
                  </a:lnTo>
                  <a:lnTo>
                    <a:pt x="44958" y="15633"/>
                  </a:lnTo>
                  <a:lnTo>
                    <a:pt x="43383" y="8851"/>
                  </a:lnTo>
                  <a:lnTo>
                    <a:pt x="38976" y="3962"/>
                  </a:lnTo>
                  <a:lnTo>
                    <a:pt x="32181" y="1003"/>
                  </a:lnTo>
                  <a:lnTo>
                    <a:pt x="23456" y="0"/>
                  </a:lnTo>
                  <a:lnTo>
                    <a:pt x="18389" y="0"/>
                  </a:lnTo>
                  <a:lnTo>
                    <a:pt x="12979" y="711"/>
                  </a:lnTo>
                  <a:lnTo>
                    <a:pt x="3378" y="5245"/>
                  </a:lnTo>
                  <a:lnTo>
                    <a:pt x="1155" y="7023"/>
                  </a:lnTo>
                  <a:lnTo>
                    <a:pt x="1155" y="11455"/>
                  </a:lnTo>
                  <a:lnTo>
                    <a:pt x="2667" y="13144"/>
                  </a:lnTo>
                  <a:lnTo>
                    <a:pt x="5600" y="13144"/>
                  </a:lnTo>
                  <a:lnTo>
                    <a:pt x="6311" y="12877"/>
                  </a:lnTo>
                  <a:lnTo>
                    <a:pt x="12255" y="8978"/>
                  </a:lnTo>
                  <a:lnTo>
                    <a:pt x="16611" y="7467"/>
                  </a:lnTo>
                  <a:lnTo>
                    <a:pt x="31267" y="7467"/>
                  </a:lnTo>
                  <a:lnTo>
                    <a:pt x="36601" y="10210"/>
                  </a:lnTo>
                  <a:lnTo>
                    <a:pt x="36601" y="21678"/>
                  </a:lnTo>
                  <a:lnTo>
                    <a:pt x="30124" y="24879"/>
                  </a:lnTo>
                  <a:lnTo>
                    <a:pt x="19456" y="30378"/>
                  </a:lnTo>
                  <a:lnTo>
                    <a:pt x="11137" y="35166"/>
                  </a:lnTo>
                  <a:lnTo>
                    <a:pt x="5041" y="40436"/>
                  </a:lnTo>
                  <a:lnTo>
                    <a:pt x="1282" y="47193"/>
                  </a:lnTo>
                  <a:lnTo>
                    <a:pt x="0" y="56413"/>
                  </a:lnTo>
                  <a:lnTo>
                    <a:pt x="0" y="58458"/>
                  </a:lnTo>
                  <a:lnTo>
                    <a:pt x="1600" y="60236"/>
                  </a:lnTo>
                  <a:lnTo>
                    <a:pt x="41757" y="60236"/>
                  </a:lnTo>
                  <a:lnTo>
                    <a:pt x="43802" y="60236"/>
                  </a:lnTo>
                  <a:lnTo>
                    <a:pt x="45491" y="58724"/>
                  </a:lnTo>
                  <a:lnTo>
                    <a:pt x="45491" y="54190"/>
                  </a:lnTo>
                  <a:close/>
                </a:path>
                <a:path w="255904" h="61595">
                  <a:moveTo>
                    <a:pt x="118351" y="30645"/>
                  </a:moveTo>
                  <a:lnTo>
                    <a:pt x="116674" y="19113"/>
                  </a:lnTo>
                  <a:lnTo>
                    <a:pt x="111785" y="9334"/>
                  </a:lnTo>
                  <a:lnTo>
                    <a:pt x="109994" y="7810"/>
                  </a:lnTo>
                  <a:lnTo>
                    <a:pt x="109994" y="30645"/>
                  </a:lnTo>
                  <a:lnTo>
                    <a:pt x="108788" y="39789"/>
                  </a:lnTo>
                  <a:lnTo>
                    <a:pt x="105371" y="47142"/>
                  </a:lnTo>
                  <a:lnTo>
                    <a:pt x="100025" y="52057"/>
                  </a:lnTo>
                  <a:lnTo>
                    <a:pt x="93027" y="53835"/>
                  </a:lnTo>
                  <a:lnTo>
                    <a:pt x="86017" y="52057"/>
                  </a:lnTo>
                  <a:lnTo>
                    <a:pt x="80670" y="47142"/>
                  </a:lnTo>
                  <a:lnTo>
                    <a:pt x="77254" y="39789"/>
                  </a:lnTo>
                  <a:lnTo>
                    <a:pt x="76060" y="30645"/>
                  </a:lnTo>
                  <a:lnTo>
                    <a:pt x="77254" y="21526"/>
                  </a:lnTo>
                  <a:lnTo>
                    <a:pt x="80670" y="14160"/>
                  </a:lnTo>
                  <a:lnTo>
                    <a:pt x="86017" y="9258"/>
                  </a:lnTo>
                  <a:lnTo>
                    <a:pt x="93027" y="7467"/>
                  </a:lnTo>
                  <a:lnTo>
                    <a:pt x="100025" y="9258"/>
                  </a:lnTo>
                  <a:lnTo>
                    <a:pt x="105371" y="14160"/>
                  </a:lnTo>
                  <a:lnTo>
                    <a:pt x="108788" y="21526"/>
                  </a:lnTo>
                  <a:lnTo>
                    <a:pt x="109994" y="30645"/>
                  </a:lnTo>
                  <a:lnTo>
                    <a:pt x="109994" y="7810"/>
                  </a:lnTo>
                  <a:lnTo>
                    <a:pt x="109601" y="7467"/>
                  </a:lnTo>
                  <a:lnTo>
                    <a:pt x="103835" y="2540"/>
                  </a:lnTo>
                  <a:lnTo>
                    <a:pt x="93027" y="0"/>
                  </a:lnTo>
                  <a:lnTo>
                    <a:pt x="82207" y="2540"/>
                  </a:lnTo>
                  <a:lnTo>
                    <a:pt x="74269" y="9334"/>
                  </a:lnTo>
                  <a:lnTo>
                    <a:pt x="69367" y="19113"/>
                  </a:lnTo>
                  <a:lnTo>
                    <a:pt x="67703" y="30645"/>
                  </a:lnTo>
                  <a:lnTo>
                    <a:pt x="69367" y="42189"/>
                  </a:lnTo>
                  <a:lnTo>
                    <a:pt x="74269" y="51981"/>
                  </a:lnTo>
                  <a:lnTo>
                    <a:pt x="82207" y="58762"/>
                  </a:lnTo>
                  <a:lnTo>
                    <a:pt x="93027" y="61302"/>
                  </a:lnTo>
                  <a:lnTo>
                    <a:pt x="103835" y="58762"/>
                  </a:lnTo>
                  <a:lnTo>
                    <a:pt x="109601" y="53835"/>
                  </a:lnTo>
                  <a:lnTo>
                    <a:pt x="111785" y="51981"/>
                  </a:lnTo>
                  <a:lnTo>
                    <a:pt x="116674" y="42189"/>
                  </a:lnTo>
                  <a:lnTo>
                    <a:pt x="118351" y="30645"/>
                  </a:lnTo>
                  <a:close/>
                </a:path>
                <a:path w="255904" h="61595">
                  <a:moveTo>
                    <a:pt x="186664" y="54190"/>
                  </a:moveTo>
                  <a:lnTo>
                    <a:pt x="184975" y="52768"/>
                  </a:lnTo>
                  <a:lnTo>
                    <a:pt x="150418" y="52768"/>
                  </a:lnTo>
                  <a:lnTo>
                    <a:pt x="150418" y="44780"/>
                  </a:lnTo>
                  <a:lnTo>
                    <a:pt x="155829" y="41402"/>
                  </a:lnTo>
                  <a:lnTo>
                    <a:pt x="167830" y="35267"/>
                  </a:lnTo>
                  <a:lnTo>
                    <a:pt x="176047" y="30670"/>
                  </a:lnTo>
                  <a:lnTo>
                    <a:pt x="181749" y="26225"/>
                  </a:lnTo>
                  <a:lnTo>
                    <a:pt x="185051" y="21399"/>
                  </a:lnTo>
                  <a:lnTo>
                    <a:pt x="186131" y="15633"/>
                  </a:lnTo>
                  <a:lnTo>
                    <a:pt x="184556" y="8851"/>
                  </a:lnTo>
                  <a:lnTo>
                    <a:pt x="180149" y="3962"/>
                  </a:lnTo>
                  <a:lnTo>
                    <a:pt x="173342" y="1003"/>
                  </a:lnTo>
                  <a:lnTo>
                    <a:pt x="164630" y="0"/>
                  </a:lnTo>
                  <a:lnTo>
                    <a:pt x="159562" y="0"/>
                  </a:lnTo>
                  <a:lnTo>
                    <a:pt x="154139" y="711"/>
                  </a:lnTo>
                  <a:lnTo>
                    <a:pt x="144551" y="5245"/>
                  </a:lnTo>
                  <a:lnTo>
                    <a:pt x="142328" y="7023"/>
                  </a:lnTo>
                  <a:lnTo>
                    <a:pt x="142328" y="11455"/>
                  </a:lnTo>
                  <a:lnTo>
                    <a:pt x="143840" y="13144"/>
                  </a:lnTo>
                  <a:lnTo>
                    <a:pt x="146773" y="13144"/>
                  </a:lnTo>
                  <a:lnTo>
                    <a:pt x="147485" y="12877"/>
                  </a:lnTo>
                  <a:lnTo>
                    <a:pt x="153428" y="8978"/>
                  </a:lnTo>
                  <a:lnTo>
                    <a:pt x="157784" y="7467"/>
                  </a:lnTo>
                  <a:lnTo>
                    <a:pt x="172440" y="7467"/>
                  </a:lnTo>
                  <a:lnTo>
                    <a:pt x="177774" y="10210"/>
                  </a:lnTo>
                  <a:lnTo>
                    <a:pt x="177774" y="21678"/>
                  </a:lnTo>
                  <a:lnTo>
                    <a:pt x="171297" y="24879"/>
                  </a:lnTo>
                  <a:lnTo>
                    <a:pt x="160629" y="30378"/>
                  </a:lnTo>
                  <a:lnTo>
                    <a:pt x="152311" y="35166"/>
                  </a:lnTo>
                  <a:lnTo>
                    <a:pt x="146202" y="40436"/>
                  </a:lnTo>
                  <a:lnTo>
                    <a:pt x="142455" y="47193"/>
                  </a:lnTo>
                  <a:lnTo>
                    <a:pt x="141173" y="56413"/>
                  </a:lnTo>
                  <a:lnTo>
                    <a:pt x="141173" y="58458"/>
                  </a:lnTo>
                  <a:lnTo>
                    <a:pt x="142773" y="60236"/>
                  </a:lnTo>
                  <a:lnTo>
                    <a:pt x="182930" y="60236"/>
                  </a:lnTo>
                  <a:lnTo>
                    <a:pt x="184975" y="60236"/>
                  </a:lnTo>
                  <a:lnTo>
                    <a:pt x="186664" y="58724"/>
                  </a:lnTo>
                  <a:lnTo>
                    <a:pt x="186664" y="54190"/>
                  </a:lnTo>
                  <a:close/>
                </a:path>
                <a:path w="255904" h="61595">
                  <a:moveTo>
                    <a:pt x="255689" y="34734"/>
                  </a:moveTo>
                  <a:lnTo>
                    <a:pt x="250532" y="29845"/>
                  </a:lnTo>
                  <a:lnTo>
                    <a:pt x="242709" y="27724"/>
                  </a:lnTo>
                  <a:lnTo>
                    <a:pt x="249021" y="25057"/>
                  </a:lnTo>
                  <a:lnTo>
                    <a:pt x="251688" y="20078"/>
                  </a:lnTo>
                  <a:lnTo>
                    <a:pt x="251688" y="5511"/>
                  </a:lnTo>
                  <a:lnTo>
                    <a:pt x="244309" y="0"/>
                  </a:lnTo>
                  <a:lnTo>
                    <a:pt x="228765" y="0"/>
                  </a:lnTo>
                  <a:lnTo>
                    <a:pt x="223875" y="622"/>
                  </a:lnTo>
                  <a:lnTo>
                    <a:pt x="217665" y="3200"/>
                  </a:lnTo>
                  <a:lnTo>
                    <a:pt x="214287" y="4800"/>
                  </a:lnTo>
                  <a:lnTo>
                    <a:pt x="214287" y="9410"/>
                  </a:lnTo>
                  <a:lnTo>
                    <a:pt x="215442" y="10934"/>
                  </a:lnTo>
                  <a:lnTo>
                    <a:pt x="219176" y="10934"/>
                  </a:lnTo>
                  <a:lnTo>
                    <a:pt x="224764" y="8001"/>
                  </a:lnTo>
                  <a:lnTo>
                    <a:pt x="228053" y="7112"/>
                  </a:lnTo>
                  <a:lnTo>
                    <a:pt x="238721" y="7112"/>
                  </a:lnTo>
                  <a:lnTo>
                    <a:pt x="243332" y="9410"/>
                  </a:lnTo>
                  <a:lnTo>
                    <a:pt x="243332" y="21056"/>
                  </a:lnTo>
                  <a:lnTo>
                    <a:pt x="238988" y="24968"/>
                  </a:lnTo>
                  <a:lnTo>
                    <a:pt x="224497" y="24968"/>
                  </a:lnTo>
                  <a:lnTo>
                    <a:pt x="222808" y="26479"/>
                  </a:lnTo>
                  <a:lnTo>
                    <a:pt x="222808" y="30746"/>
                  </a:lnTo>
                  <a:lnTo>
                    <a:pt x="224497" y="32334"/>
                  </a:lnTo>
                  <a:lnTo>
                    <a:pt x="240576" y="32334"/>
                  </a:lnTo>
                  <a:lnTo>
                    <a:pt x="247332" y="35356"/>
                  </a:lnTo>
                  <a:lnTo>
                    <a:pt x="247332" y="50114"/>
                  </a:lnTo>
                  <a:lnTo>
                    <a:pt x="241033" y="54190"/>
                  </a:lnTo>
                  <a:lnTo>
                    <a:pt x="224142" y="54190"/>
                  </a:lnTo>
                  <a:lnTo>
                    <a:pt x="219798" y="51536"/>
                  </a:lnTo>
                  <a:lnTo>
                    <a:pt x="214376" y="47358"/>
                  </a:lnTo>
                  <a:lnTo>
                    <a:pt x="213575" y="47002"/>
                  </a:lnTo>
                  <a:lnTo>
                    <a:pt x="210731" y="47002"/>
                  </a:lnTo>
                  <a:lnTo>
                    <a:pt x="208864" y="48336"/>
                  </a:lnTo>
                  <a:lnTo>
                    <a:pt x="208864" y="51879"/>
                  </a:lnTo>
                  <a:lnTo>
                    <a:pt x="209575" y="53035"/>
                  </a:lnTo>
                  <a:lnTo>
                    <a:pt x="216065" y="58635"/>
                  </a:lnTo>
                  <a:lnTo>
                    <a:pt x="223342" y="61302"/>
                  </a:lnTo>
                  <a:lnTo>
                    <a:pt x="232410" y="61302"/>
                  </a:lnTo>
                  <a:lnTo>
                    <a:pt x="241820" y="60007"/>
                  </a:lnTo>
                  <a:lnTo>
                    <a:pt x="249186" y="56324"/>
                  </a:lnTo>
                  <a:lnTo>
                    <a:pt x="253974" y="50622"/>
                  </a:lnTo>
                  <a:lnTo>
                    <a:pt x="255689" y="43268"/>
                  </a:lnTo>
                  <a:lnTo>
                    <a:pt x="255689" y="347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bg object 18">
              <a:extLst>
                <a:ext uri="{FF2B5EF4-FFF2-40B4-BE49-F238E27FC236}">
                  <a16:creationId xmlns:a16="http://schemas.microsoft.com/office/drawing/2014/main" id="{CB203E13-91BE-B4AD-9232-6C1CA705097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68269" y="6133524"/>
              <a:ext cx="114872" cy="115198"/>
            </a:xfrm>
            <a:prstGeom prst="rect">
              <a:avLst/>
            </a:prstGeom>
          </p:spPr>
        </p:pic>
        <p:sp>
          <p:nvSpPr>
            <p:cNvPr id="11" name="bg object 19">
              <a:extLst>
                <a:ext uri="{FF2B5EF4-FFF2-40B4-BE49-F238E27FC236}">
                  <a16:creationId xmlns:a16="http://schemas.microsoft.com/office/drawing/2014/main" id="{496AC52C-7545-151F-E8C3-1E3096522EB4}"/>
                </a:ext>
              </a:extLst>
            </p:cNvPr>
            <p:cNvSpPr/>
            <p:nvPr/>
          </p:nvSpPr>
          <p:spPr>
            <a:xfrm>
              <a:off x="9916387" y="6076176"/>
              <a:ext cx="65747" cy="171594"/>
            </a:xfrm>
            <a:custGeom>
              <a:avLst/>
              <a:gdLst/>
              <a:ahLst/>
              <a:cxnLst/>
              <a:rect l="l" t="t" r="r" b="b"/>
              <a:pathLst>
                <a:path w="72390" h="189229">
                  <a:moveTo>
                    <a:pt x="16637" y="3606"/>
                  </a:moveTo>
                  <a:lnTo>
                    <a:pt x="13030" y="0"/>
                  </a:lnTo>
                  <a:lnTo>
                    <a:pt x="3606" y="0"/>
                  </a:lnTo>
                  <a:lnTo>
                    <a:pt x="0" y="3606"/>
                  </a:lnTo>
                  <a:lnTo>
                    <a:pt x="0" y="185559"/>
                  </a:lnTo>
                  <a:lnTo>
                    <a:pt x="3606" y="189166"/>
                  </a:lnTo>
                  <a:lnTo>
                    <a:pt x="8318" y="189166"/>
                  </a:lnTo>
                  <a:lnTo>
                    <a:pt x="13030" y="189166"/>
                  </a:lnTo>
                  <a:lnTo>
                    <a:pt x="16637" y="185559"/>
                  </a:lnTo>
                  <a:lnTo>
                    <a:pt x="16637" y="3606"/>
                  </a:lnTo>
                  <a:close/>
                </a:path>
                <a:path w="72390" h="189229">
                  <a:moveTo>
                    <a:pt x="72110" y="3606"/>
                  </a:moveTo>
                  <a:lnTo>
                    <a:pt x="68503" y="0"/>
                  </a:lnTo>
                  <a:lnTo>
                    <a:pt x="59080" y="0"/>
                  </a:lnTo>
                  <a:lnTo>
                    <a:pt x="55473" y="3606"/>
                  </a:lnTo>
                  <a:lnTo>
                    <a:pt x="55473" y="185559"/>
                  </a:lnTo>
                  <a:lnTo>
                    <a:pt x="59080" y="189166"/>
                  </a:lnTo>
                  <a:lnTo>
                    <a:pt x="63792" y="189166"/>
                  </a:lnTo>
                  <a:lnTo>
                    <a:pt x="68503" y="189166"/>
                  </a:lnTo>
                  <a:lnTo>
                    <a:pt x="72110" y="185559"/>
                  </a:lnTo>
                  <a:lnTo>
                    <a:pt x="72110" y="3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bg object 20">
              <a:extLst>
                <a:ext uri="{FF2B5EF4-FFF2-40B4-BE49-F238E27FC236}">
                  <a16:creationId xmlns:a16="http://schemas.microsoft.com/office/drawing/2014/main" id="{D7BC008D-5A1B-BE3A-4CBD-34678F8CB2C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1316" y="6093783"/>
              <a:ext cx="1836661" cy="304614"/>
            </a:xfrm>
            <a:prstGeom prst="rect">
              <a:avLst/>
            </a:prstGeom>
          </p:spPr>
        </p:pic>
        <p:pic>
          <p:nvPicPr>
            <p:cNvPr id="13" name="bg object 21">
              <a:extLst>
                <a:ext uri="{FF2B5EF4-FFF2-40B4-BE49-F238E27FC236}">
                  <a16:creationId xmlns:a16="http://schemas.microsoft.com/office/drawing/2014/main" id="{7A1F9893-575A-F37A-22F6-165D8958B67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1018" y="5263373"/>
              <a:ext cx="711091" cy="772536"/>
            </a:xfrm>
            <a:prstGeom prst="rect">
              <a:avLst/>
            </a:prstGeom>
          </p:spPr>
        </p:pic>
      </p:grpSp>
      <p:sp>
        <p:nvSpPr>
          <p:cNvPr id="4" name="bg object 16">
            <a:extLst>
              <a:ext uri="{FF2B5EF4-FFF2-40B4-BE49-F238E27FC236}">
                <a16:creationId xmlns:a16="http://schemas.microsoft.com/office/drawing/2014/main" id="{5308751F-D93F-ACA1-1C9F-8DA7A34AA722}"/>
              </a:ext>
            </a:extLst>
          </p:cNvPr>
          <p:cNvSpPr/>
          <p:nvPr userDrawn="1"/>
        </p:nvSpPr>
        <p:spPr>
          <a:xfrm>
            <a:off x="0" y="0"/>
            <a:ext cx="12196036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bg object 22">
            <a:extLst>
              <a:ext uri="{FF2B5EF4-FFF2-40B4-BE49-F238E27FC236}">
                <a16:creationId xmlns:a16="http://schemas.microsoft.com/office/drawing/2014/main" id="{3D6DA738-12C2-D442-80B4-A21CCEBD856E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9706CC-9B1A-3DA5-43F6-6ECAC4D96E57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26" name="bg object 23">
              <a:extLst>
                <a:ext uri="{FF2B5EF4-FFF2-40B4-BE49-F238E27FC236}">
                  <a16:creationId xmlns:a16="http://schemas.microsoft.com/office/drawing/2014/main" id="{871BE055-62A9-71DE-3CBA-F949B9F90CFF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bg object 24">
              <a:extLst>
                <a:ext uri="{FF2B5EF4-FFF2-40B4-BE49-F238E27FC236}">
                  <a16:creationId xmlns:a16="http://schemas.microsoft.com/office/drawing/2014/main" id="{49C573C2-7A53-C50E-7169-D8D9BFA9FD68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g object 25">
              <a:extLst>
                <a:ext uri="{FF2B5EF4-FFF2-40B4-BE49-F238E27FC236}">
                  <a16:creationId xmlns:a16="http://schemas.microsoft.com/office/drawing/2014/main" id="{F3EFA453-5E82-9A51-8398-0A5CB7FF4089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g object 26">
              <a:extLst>
                <a:ext uri="{FF2B5EF4-FFF2-40B4-BE49-F238E27FC236}">
                  <a16:creationId xmlns:a16="http://schemas.microsoft.com/office/drawing/2014/main" id="{2B3CB40A-E262-93EC-130B-390ACE3F430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g object 27">
              <a:extLst>
                <a:ext uri="{FF2B5EF4-FFF2-40B4-BE49-F238E27FC236}">
                  <a16:creationId xmlns:a16="http://schemas.microsoft.com/office/drawing/2014/main" id="{AC7D88BF-4B98-F7FB-7100-DE821E36A3EF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g object 28">
              <a:extLst>
                <a:ext uri="{FF2B5EF4-FFF2-40B4-BE49-F238E27FC236}">
                  <a16:creationId xmlns:a16="http://schemas.microsoft.com/office/drawing/2014/main" id="{74EEC4A8-262A-8FCC-16A4-0C94E5F32A01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g object 29">
              <a:extLst>
                <a:ext uri="{FF2B5EF4-FFF2-40B4-BE49-F238E27FC236}">
                  <a16:creationId xmlns:a16="http://schemas.microsoft.com/office/drawing/2014/main" id="{3DB86178-C37F-8B69-8E50-6C65BF94CD6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g object 30">
              <a:extLst>
                <a:ext uri="{FF2B5EF4-FFF2-40B4-BE49-F238E27FC236}">
                  <a16:creationId xmlns:a16="http://schemas.microsoft.com/office/drawing/2014/main" id="{E958B789-7F53-B9DC-89F9-D7A112D396A4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bg object 31">
              <a:extLst>
                <a:ext uri="{FF2B5EF4-FFF2-40B4-BE49-F238E27FC236}">
                  <a16:creationId xmlns:a16="http://schemas.microsoft.com/office/drawing/2014/main" id="{1C7CE9C9-B032-408F-4194-0F3A59EB52C3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960ACE3-47CF-020C-201D-DA89540185D8}"/>
              </a:ext>
            </a:extLst>
          </p:cNvPr>
          <p:cNvGrpSpPr/>
          <p:nvPr userDrawn="1"/>
        </p:nvGrpSpPr>
        <p:grpSpPr>
          <a:xfrm>
            <a:off x="9768269" y="5263373"/>
            <a:ext cx="1969708" cy="1135284"/>
            <a:chOff x="9768269" y="5263373"/>
            <a:chExt cx="1969708" cy="1135284"/>
          </a:xfrm>
        </p:grpSpPr>
        <p:sp>
          <p:nvSpPr>
            <p:cNvPr id="36" name="bg object 17">
              <a:extLst>
                <a:ext uri="{FF2B5EF4-FFF2-40B4-BE49-F238E27FC236}">
                  <a16:creationId xmlns:a16="http://schemas.microsoft.com/office/drawing/2014/main" id="{F461B496-D0D4-A2A0-5612-E6E6AD74EA87}"/>
                </a:ext>
              </a:extLst>
            </p:cNvPr>
            <p:cNvSpPr/>
            <p:nvPr/>
          </p:nvSpPr>
          <p:spPr>
            <a:xfrm>
              <a:off x="11351110" y="6342803"/>
              <a:ext cx="232420" cy="55854"/>
            </a:xfrm>
            <a:custGeom>
              <a:avLst/>
              <a:gdLst/>
              <a:ahLst/>
              <a:cxnLst/>
              <a:rect l="l" t="t" r="r" b="b"/>
              <a:pathLst>
                <a:path w="255904" h="61595">
                  <a:moveTo>
                    <a:pt x="45491" y="54190"/>
                  </a:moveTo>
                  <a:lnTo>
                    <a:pt x="43802" y="52768"/>
                  </a:lnTo>
                  <a:lnTo>
                    <a:pt x="9245" y="52768"/>
                  </a:lnTo>
                  <a:lnTo>
                    <a:pt x="9245" y="44780"/>
                  </a:lnTo>
                  <a:lnTo>
                    <a:pt x="14655" y="41402"/>
                  </a:lnTo>
                  <a:lnTo>
                    <a:pt x="26657" y="35267"/>
                  </a:lnTo>
                  <a:lnTo>
                    <a:pt x="34874" y="30670"/>
                  </a:lnTo>
                  <a:lnTo>
                    <a:pt x="40576" y="26225"/>
                  </a:lnTo>
                  <a:lnTo>
                    <a:pt x="43891" y="21399"/>
                  </a:lnTo>
                  <a:lnTo>
                    <a:pt x="44958" y="15633"/>
                  </a:lnTo>
                  <a:lnTo>
                    <a:pt x="43383" y="8851"/>
                  </a:lnTo>
                  <a:lnTo>
                    <a:pt x="38976" y="3962"/>
                  </a:lnTo>
                  <a:lnTo>
                    <a:pt x="32181" y="1003"/>
                  </a:lnTo>
                  <a:lnTo>
                    <a:pt x="23456" y="0"/>
                  </a:lnTo>
                  <a:lnTo>
                    <a:pt x="18389" y="0"/>
                  </a:lnTo>
                  <a:lnTo>
                    <a:pt x="12979" y="711"/>
                  </a:lnTo>
                  <a:lnTo>
                    <a:pt x="3378" y="5245"/>
                  </a:lnTo>
                  <a:lnTo>
                    <a:pt x="1155" y="7023"/>
                  </a:lnTo>
                  <a:lnTo>
                    <a:pt x="1155" y="11455"/>
                  </a:lnTo>
                  <a:lnTo>
                    <a:pt x="2667" y="13144"/>
                  </a:lnTo>
                  <a:lnTo>
                    <a:pt x="5600" y="13144"/>
                  </a:lnTo>
                  <a:lnTo>
                    <a:pt x="6311" y="12877"/>
                  </a:lnTo>
                  <a:lnTo>
                    <a:pt x="12255" y="8978"/>
                  </a:lnTo>
                  <a:lnTo>
                    <a:pt x="16611" y="7467"/>
                  </a:lnTo>
                  <a:lnTo>
                    <a:pt x="31267" y="7467"/>
                  </a:lnTo>
                  <a:lnTo>
                    <a:pt x="36601" y="10210"/>
                  </a:lnTo>
                  <a:lnTo>
                    <a:pt x="36601" y="21678"/>
                  </a:lnTo>
                  <a:lnTo>
                    <a:pt x="30124" y="24879"/>
                  </a:lnTo>
                  <a:lnTo>
                    <a:pt x="19456" y="30378"/>
                  </a:lnTo>
                  <a:lnTo>
                    <a:pt x="11137" y="35166"/>
                  </a:lnTo>
                  <a:lnTo>
                    <a:pt x="5041" y="40436"/>
                  </a:lnTo>
                  <a:lnTo>
                    <a:pt x="1282" y="47193"/>
                  </a:lnTo>
                  <a:lnTo>
                    <a:pt x="0" y="56413"/>
                  </a:lnTo>
                  <a:lnTo>
                    <a:pt x="0" y="58458"/>
                  </a:lnTo>
                  <a:lnTo>
                    <a:pt x="1600" y="60236"/>
                  </a:lnTo>
                  <a:lnTo>
                    <a:pt x="41757" y="60236"/>
                  </a:lnTo>
                  <a:lnTo>
                    <a:pt x="43802" y="60236"/>
                  </a:lnTo>
                  <a:lnTo>
                    <a:pt x="45491" y="58724"/>
                  </a:lnTo>
                  <a:lnTo>
                    <a:pt x="45491" y="54190"/>
                  </a:lnTo>
                  <a:close/>
                </a:path>
                <a:path w="255904" h="61595">
                  <a:moveTo>
                    <a:pt x="118351" y="30645"/>
                  </a:moveTo>
                  <a:lnTo>
                    <a:pt x="116674" y="19113"/>
                  </a:lnTo>
                  <a:lnTo>
                    <a:pt x="111785" y="9334"/>
                  </a:lnTo>
                  <a:lnTo>
                    <a:pt x="109994" y="7810"/>
                  </a:lnTo>
                  <a:lnTo>
                    <a:pt x="109994" y="30645"/>
                  </a:lnTo>
                  <a:lnTo>
                    <a:pt x="108788" y="39789"/>
                  </a:lnTo>
                  <a:lnTo>
                    <a:pt x="105371" y="47142"/>
                  </a:lnTo>
                  <a:lnTo>
                    <a:pt x="100025" y="52057"/>
                  </a:lnTo>
                  <a:lnTo>
                    <a:pt x="93027" y="53835"/>
                  </a:lnTo>
                  <a:lnTo>
                    <a:pt x="86017" y="52057"/>
                  </a:lnTo>
                  <a:lnTo>
                    <a:pt x="80670" y="47142"/>
                  </a:lnTo>
                  <a:lnTo>
                    <a:pt x="77254" y="39789"/>
                  </a:lnTo>
                  <a:lnTo>
                    <a:pt x="76060" y="30645"/>
                  </a:lnTo>
                  <a:lnTo>
                    <a:pt x="77254" y="21526"/>
                  </a:lnTo>
                  <a:lnTo>
                    <a:pt x="80670" y="14160"/>
                  </a:lnTo>
                  <a:lnTo>
                    <a:pt x="86017" y="9258"/>
                  </a:lnTo>
                  <a:lnTo>
                    <a:pt x="93027" y="7467"/>
                  </a:lnTo>
                  <a:lnTo>
                    <a:pt x="100025" y="9258"/>
                  </a:lnTo>
                  <a:lnTo>
                    <a:pt x="105371" y="14160"/>
                  </a:lnTo>
                  <a:lnTo>
                    <a:pt x="108788" y="21526"/>
                  </a:lnTo>
                  <a:lnTo>
                    <a:pt x="109994" y="30645"/>
                  </a:lnTo>
                  <a:lnTo>
                    <a:pt x="109994" y="7810"/>
                  </a:lnTo>
                  <a:lnTo>
                    <a:pt x="109601" y="7467"/>
                  </a:lnTo>
                  <a:lnTo>
                    <a:pt x="103835" y="2540"/>
                  </a:lnTo>
                  <a:lnTo>
                    <a:pt x="93027" y="0"/>
                  </a:lnTo>
                  <a:lnTo>
                    <a:pt x="82207" y="2540"/>
                  </a:lnTo>
                  <a:lnTo>
                    <a:pt x="74269" y="9334"/>
                  </a:lnTo>
                  <a:lnTo>
                    <a:pt x="69367" y="19113"/>
                  </a:lnTo>
                  <a:lnTo>
                    <a:pt x="67703" y="30645"/>
                  </a:lnTo>
                  <a:lnTo>
                    <a:pt x="69367" y="42189"/>
                  </a:lnTo>
                  <a:lnTo>
                    <a:pt x="74269" y="51981"/>
                  </a:lnTo>
                  <a:lnTo>
                    <a:pt x="82207" y="58762"/>
                  </a:lnTo>
                  <a:lnTo>
                    <a:pt x="93027" y="61302"/>
                  </a:lnTo>
                  <a:lnTo>
                    <a:pt x="103835" y="58762"/>
                  </a:lnTo>
                  <a:lnTo>
                    <a:pt x="109601" y="53835"/>
                  </a:lnTo>
                  <a:lnTo>
                    <a:pt x="111785" y="51981"/>
                  </a:lnTo>
                  <a:lnTo>
                    <a:pt x="116674" y="42189"/>
                  </a:lnTo>
                  <a:lnTo>
                    <a:pt x="118351" y="30645"/>
                  </a:lnTo>
                  <a:close/>
                </a:path>
                <a:path w="255904" h="61595">
                  <a:moveTo>
                    <a:pt x="186664" y="54190"/>
                  </a:moveTo>
                  <a:lnTo>
                    <a:pt x="184975" y="52768"/>
                  </a:lnTo>
                  <a:lnTo>
                    <a:pt x="150418" y="52768"/>
                  </a:lnTo>
                  <a:lnTo>
                    <a:pt x="150418" y="44780"/>
                  </a:lnTo>
                  <a:lnTo>
                    <a:pt x="155829" y="41402"/>
                  </a:lnTo>
                  <a:lnTo>
                    <a:pt x="167830" y="35267"/>
                  </a:lnTo>
                  <a:lnTo>
                    <a:pt x="176047" y="30670"/>
                  </a:lnTo>
                  <a:lnTo>
                    <a:pt x="181749" y="26225"/>
                  </a:lnTo>
                  <a:lnTo>
                    <a:pt x="185051" y="21399"/>
                  </a:lnTo>
                  <a:lnTo>
                    <a:pt x="186131" y="15633"/>
                  </a:lnTo>
                  <a:lnTo>
                    <a:pt x="184556" y="8851"/>
                  </a:lnTo>
                  <a:lnTo>
                    <a:pt x="180149" y="3962"/>
                  </a:lnTo>
                  <a:lnTo>
                    <a:pt x="173342" y="1003"/>
                  </a:lnTo>
                  <a:lnTo>
                    <a:pt x="164630" y="0"/>
                  </a:lnTo>
                  <a:lnTo>
                    <a:pt x="159562" y="0"/>
                  </a:lnTo>
                  <a:lnTo>
                    <a:pt x="154139" y="711"/>
                  </a:lnTo>
                  <a:lnTo>
                    <a:pt x="144551" y="5245"/>
                  </a:lnTo>
                  <a:lnTo>
                    <a:pt x="142328" y="7023"/>
                  </a:lnTo>
                  <a:lnTo>
                    <a:pt x="142328" y="11455"/>
                  </a:lnTo>
                  <a:lnTo>
                    <a:pt x="143840" y="13144"/>
                  </a:lnTo>
                  <a:lnTo>
                    <a:pt x="146773" y="13144"/>
                  </a:lnTo>
                  <a:lnTo>
                    <a:pt x="147485" y="12877"/>
                  </a:lnTo>
                  <a:lnTo>
                    <a:pt x="153428" y="8978"/>
                  </a:lnTo>
                  <a:lnTo>
                    <a:pt x="157784" y="7467"/>
                  </a:lnTo>
                  <a:lnTo>
                    <a:pt x="172440" y="7467"/>
                  </a:lnTo>
                  <a:lnTo>
                    <a:pt x="177774" y="10210"/>
                  </a:lnTo>
                  <a:lnTo>
                    <a:pt x="177774" y="21678"/>
                  </a:lnTo>
                  <a:lnTo>
                    <a:pt x="171297" y="24879"/>
                  </a:lnTo>
                  <a:lnTo>
                    <a:pt x="160629" y="30378"/>
                  </a:lnTo>
                  <a:lnTo>
                    <a:pt x="152311" y="35166"/>
                  </a:lnTo>
                  <a:lnTo>
                    <a:pt x="146202" y="40436"/>
                  </a:lnTo>
                  <a:lnTo>
                    <a:pt x="142455" y="47193"/>
                  </a:lnTo>
                  <a:lnTo>
                    <a:pt x="141173" y="56413"/>
                  </a:lnTo>
                  <a:lnTo>
                    <a:pt x="141173" y="58458"/>
                  </a:lnTo>
                  <a:lnTo>
                    <a:pt x="142773" y="60236"/>
                  </a:lnTo>
                  <a:lnTo>
                    <a:pt x="182930" y="60236"/>
                  </a:lnTo>
                  <a:lnTo>
                    <a:pt x="184975" y="60236"/>
                  </a:lnTo>
                  <a:lnTo>
                    <a:pt x="186664" y="58724"/>
                  </a:lnTo>
                  <a:lnTo>
                    <a:pt x="186664" y="54190"/>
                  </a:lnTo>
                  <a:close/>
                </a:path>
                <a:path w="255904" h="61595">
                  <a:moveTo>
                    <a:pt x="255689" y="34734"/>
                  </a:moveTo>
                  <a:lnTo>
                    <a:pt x="250532" y="29845"/>
                  </a:lnTo>
                  <a:lnTo>
                    <a:pt x="242709" y="27724"/>
                  </a:lnTo>
                  <a:lnTo>
                    <a:pt x="249021" y="25057"/>
                  </a:lnTo>
                  <a:lnTo>
                    <a:pt x="251688" y="20078"/>
                  </a:lnTo>
                  <a:lnTo>
                    <a:pt x="251688" y="5511"/>
                  </a:lnTo>
                  <a:lnTo>
                    <a:pt x="244309" y="0"/>
                  </a:lnTo>
                  <a:lnTo>
                    <a:pt x="228765" y="0"/>
                  </a:lnTo>
                  <a:lnTo>
                    <a:pt x="223875" y="622"/>
                  </a:lnTo>
                  <a:lnTo>
                    <a:pt x="217665" y="3200"/>
                  </a:lnTo>
                  <a:lnTo>
                    <a:pt x="214287" y="4800"/>
                  </a:lnTo>
                  <a:lnTo>
                    <a:pt x="214287" y="9410"/>
                  </a:lnTo>
                  <a:lnTo>
                    <a:pt x="215442" y="10934"/>
                  </a:lnTo>
                  <a:lnTo>
                    <a:pt x="219176" y="10934"/>
                  </a:lnTo>
                  <a:lnTo>
                    <a:pt x="224764" y="8001"/>
                  </a:lnTo>
                  <a:lnTo>
                    <a:pt x="228053" y="7112"/>
                  </a:lnTo>
                  <a:lnTo>
                    <a:pt x="238721" y="7112"/>
                  </a:lnTo>
                  <a:lnTo>
                    <a:pt x="243332" y="9410"/>
                  </a:lnTo>
                  <a:lnTo>
                    <a:pt x="243332" y="21056"/>
                  </a:lnTo>
                  <a:lnTo>
                    <a:pt x="238988" y="24968"/>
                  </a:lnTo>
                  <a:lnTo>
                    <a:pt x="224497" y="24968"/>
                  </a:lnTo>
                  <a:lnTo>
                    <a:pt x="222808" y="26479"/>
                  </a:lnTo>
                  <a:lnTo>
                    <a:pt x="222808" y="30746"/>
                  </a:lnTo>
                  <a:lnTo>
                    <a:pt x="224497" y="32334"/>
                  </a:lnTo>
                  <a:lnTo>
                    <a:pt x="240576" y="32334"/>
                  </a:lnTo>
                  <a:lnTo>
                    <a:pt x="247332" y="35356"/>
                  </a:lnTo>
                  <a:lnTo>
                    <a:pt x="247332" y="50114"/>
                  </a:lnTo>
                  <a:lnTo>
                    <a:pt x="241033" y="54190"/>
                  </a:lnTo>
                  <a:lnTo>
                    <a:pt x="224142" y="54190"/>
                  </a:lnTo>
                  <a:lnTo>
                    <a:pt x="219798" y="51536"/>
                  </a:lnTo>
                  <a:lnTo>
                    <a:pt x="214376" y="47358"/>
                  </a:lnTo>
                  <a:lnTo>
                    <a:pt x="213575" y="47002"/>
                  </a:lnTo>
                  <a:lnTo>
                    <a:pt x="210731" y="47002"/>
                  </a:lnTo>
                  <a:lnTo>
                    <a:pt x="208864" y="48336"/>
                  </a:lnTo>
                  <a:lnTo>
                    <a:pt x="208864" y="51879"/>
                  </a:lnTo>
                  <a:lnTo>
                    <a:pt x="209575" y="53035"/>
                  </a:lnTo>
                  <a:lnTo>
                    <a:pt x="216065" y="58635"/>
                  </a:lnTo>
                  <a:lnTo>
                    <a:pt x="223342" y="61302"/>
                  </a:lnTo>
                  <a:lnTo>
                    <a:pt x="232410" y="61302"/>
                  </a:lnTo>
                  <a:lnTo>
                    <a:pt x="241820" y="60007"/>
                  </a:lnTo>
                  <a:lnTo>
                    <a:pt x="249186" y="56324"/>
                  </a:lnTo>
                  <a:lnTo>
                    <a:pt x="253974" y="50622"/>
                  </a:lnTo>
                  <a:lnTo>
                    <a:pt x="255689" y="43268"/>
                  </a:lnTo>
                  <a:lnTo>
                    <a:pt x="255689" y="347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bg object 18">
              <a:extLst>
                <a:ext uri="{FF2B5EF4-FFF2-40B4-BE49-F238E27FC236}">
                  <a16:creationId xmlns:a16="http://schemas.microsoft.com/office/drawing/2014/main" id="{1200648B-0AAE-210F-6219-BF872C4DDA6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68269" y="6133524"/>
              <a:ext cx="114872" cy="115198"/>
            </a:xfrm>
            <a:prstGeom prst="rect">
              <a:avLst/>
            </a:prstGeom>
          </p:spPr>
        </p:pic>
        <p:sp>
          <p:nvSpPr>
            <p:cNvPr id="38" name="bg object 19">
              <a:extLst>
                <a:ext uri="{FF2B5EF4-FFF2-40B4-BE49-F238E27FC236}">
                  <a16:creationId xmlns:a16="http://schemas.microsoft.com/office/drawing/2014/main" id="{FA2ADBD2-CF83-9184-1163-1B60498AAE11}"/>
                </a:ext>
              </a:extLst>
            </p:cNvPr>
            <p:cNvSpPr/>
            <p:nvPr/>
          </p:nvSpPr>
          <p:spPr>
            <a:xfrm>
              <a:off x="9916387" y="6076176"/>
              <a:ext cx="65747" cy="171594"/>
            </a:xfrm>
            <a:custGeom>
              <a:avLst/>
              <a:gdLst/>
              <a:ahLst/>
              <a:cxnLst/>
              <a:rect l="l" t="t" r="r" b="b"/>
              <a:pathLst>
                <a:path w="72390" h="189229">
                  <a:moveTo>
                    <a:pt x="16637" y="3606"/>
                  </a:moveTo>
                  <a:lnTo>
                    <a:pt x="13030" y="0"/>
                  </a:lnTo>
                  <a:lnTo>
                    <a:pt x="3606" y="0"/>
                  </a:lnTo>
                  <a:lnTo>
                    <a:pt x="0" y="3606"/>
                  </a:lnTo>
                  <a:lnTo>
                    <a:pt x="0" y="185559"/>
                  </a:lnTo>
                  <a:lnTo>
                    <a:pt x="3606" y="189166"/>
                  </a:lnTo>
                  <a:lnTo>
                    <a:pt x="8318" y="189166"/>
                  </a:lnTo>
                  <a:lnTo>
                    <a:pt x="13030" y="189166"/>
                  </a:lnTo>
                  <a:lnTo>
                    <a:pt x="16637" y="185559"/>
                  </a:lnTo>
                  <a:lnTo>
                    <a:pt x="16637" y="3606"/>
                  </a:lnTo>
                  <a:close/>
                </a:path>
                <a:path w="72390" h="189229">
                  <a:moveTo>
                    <a:pt x="72110" y="3606"/>
                  </a:moveTo>
                  <a:lnTo>
                    <a:pt x="68503" y="0"/>
                  </a:lnTo>
                  <a:lnTo>
                    <a:pt x="59080" y="0"/>
                  </a:lnTo>
                  <a:lnTo>
                    <a:pt x="55473" y="3606"/>
                  </a:lnTo>
                  <a:lnTo>
                    <a:pt x="55473" y="185559"/>
                  </a:lnTo>
                  <a:lnTo>
                    <a:pt x="59080" y="189166"/>
                  </a:lnTo>
                  <a:lnTo>
                    <a:pt x="63792" y="189166"/>
                  </a:lnTo>
                  <a:lnTo>
                    <a:pt x="68503" y="189166"/>
                  </a:lnTo>
                  <a:lnTo>
                    <a:pt x="72110" y="185559"/>
                  </a:lnTo>
                  <a:lnTo>
                    <a:pt x="72110" y="3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bg object 20">
              <a:extLst>
                <a:ext uri="{FF2B5EF4-FFF2-40B4-BE49-F238E27FC236}">
                  <a16:creationId xmlns:a16="http://schemas.microsoft.com/office/drawing/2014/main" id="{BEB54FFB-966A-691D-321B-AC82A4812AB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1316" y="6093783"/>
              <a:ext cx="1836661" cy="304614"/>
            </a:xfrm>
            <a:prstGeom prst="rect">
              <a:avLst/>
            </a:prstGeom>
          </p:spPr>
        </p:pic>
        <p:pic>
          <p:nvPicPr>
            <p:cNvPr id="40" name="bg object 21">
              <a:extLst>
                <a:ext uri="{FF2B5EF4-FFF2-40B4-BE49-F238E27FC236}">
                  <a16:creationId xmlns:a16="http://schemas.microsoft.com/office/drawing/2014/main" id="{ECD94EAB-E18F-6EFB-115D-647FE9CE86B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1018" y="5263373"/>
              <a:ext cx="711091" cy="772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1949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74EB452A-3F34-E4BC-36A1-B9E06407DD9D}"/>
              </a:ext>
            </a:extLst>
          </p:cNvPr>
          <p:cNvSpPr/>
          <p:nvPr/>
        </p:nvSpPr>
        <p:spPr>
          <a:xfrm rot="10800000">
            <a:off x="8177366" y="3758779"/>
            <a:ext cx="3694477" cy="4834083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2691EC91-92A9-2DFD-4EDA-F8644AAFDF47}"/>
              </a:ext>
            </a:extLst>
          </p:cNvPr>
          <p:cNvSpPr/>
          <p:nvPr/>
        </p:nvSpPr>
        <p:spPr>
          <a:xfrm rot="10800000">
            <a:off x="7677415" y="6480079"/>
            <a:ext cx="765566" cy="796245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4849155B-A9DE-EE8A-9AF8-81425A554348}"/>
              </a:ext>
            </a:extLst>
          </p:cNvPr>
          <p:cNvSpPr/>
          <p:nvPr/>
        </p:nvSpPr>
        <p:spPr>
          <a:xfrm rot="10800000">
            <a:off x="11530830" y="6395080"/>
            <a:ext cx="638498" cy="334033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177F1D-8B04-881D-29E5-088E64B385E9}"/>
              </a:ext>
            </a:extLst>
          </p:cNvPr>
          <p:cNvGrpSpPr/>
          <p:nvPr/>
        </p:nvGrpSpPr>
        <p:grpSpPr>
          <a:xfrm>
            <a:off x="9597" y="0"/>
            <a:ext cx="4329657" cy="4281798"/>
            <a:chOff x="9597" y="0"/>
            <a:chExt cx="4329657" cy="4281798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7A29DDB-840F-FC84-9103-E3E5B573BF40}"/>
                </a:ext>
              </a:extLst>
            </p:cNvPr>
            <p:cNvSpPr/>
            <p:nvPr/>
          </p:nvSpPr>
          <p:spPr>
            <a:xfrm>
              <a:off x="108938" y="11"/>
              <a:ext cx="3349537" cy="4281787"/>
            </a:xfrm>
            <a:custGeom>
              <a:avLst/>
              <a:gdLst/>
              <a:ahLst/>
              <a:cxnLst/>
              <a:rect l="l" t="t" r="r" b="b"/>
              <a:pathLst>
                <a:path w="3693795" h="4721860">
                  <a:moveTo>
                    <a:pt x="985329" y="60604"/>
                  </a:moveTo>
                  <a:lnTo>
                    <a:pt x="977315" y="10096"/>
                  </a:lnTo>
                  <a:lnTo>
                    <a:pt x="972172" y="0"/>
                  </a:lnTo>
                  <a:lnTo>
                    <a:pt x="684009" y="0"/>
                  </a:lnTo>
                  <a:lnTo>
                    <a:pt x="678865" y="10096"/>
                  </a:lnTo>
                  <a:lnTo>
                    <a:pt x="670852" y="60604"/>
                  </a:lnTo>
                  <a:lnTo>
                    <a:pt x="678865" y="111112"/>
                  </a:lnTo>
                  <a:lnTo>
                    <a:pt x="701192" y="154978"/>
                  </a:lnTo>
                  <a:lnTo>
                    <a:pt x="735228" y="189572"/>
                  </a:lnTo>
                  <a:lnTo>
                    <a:pt x="778395" y="212255"/>
                  </a:lnTo>
                  <a:lnTo>
                    <a:pt x="828090" y="220395"/>
                  </a:lnTo>
                  <a:lnTo>
                    <a:pt x="877785" y="212255"/>
                  </a:lnTo>
                  <a:lnTo>
                    <a:pt x="920953" y="189572"/>
                  </a:lnTo>
                  <a:lnTo>
                    <a:pt x="954989" y="154978"/>
                  </a:lnTo>
                  <a:lnTo>
                    <a:pt x="977315" y="111112"/>
                  </a:lnTo>
                  <a:lnTo>
                    <a:pt x="985329" y="60604"/>
                  </a:lnTo>
                  <a:close/>
                </a:path>
                <a:path w="3693795" h="4721860">
                  <a:moveTo>
                    <a:pt x="1194587" y="628446"/>
                  </a:moveTo>
                  <a:lnTo>
                    <a:pt x="1189532" y="583895"/>
                  </a:lnTo>
                  <a:lnTo>
                    <a:pt x="1175143" y="543001"/>
                  </a:lnTo>
                  <a:lnTo>
                    <a:pt x="1152575" y="506920"/>
                  </a:lnTo>
                  <a:lnTo>
                    <a:pt x="1122972" y="476821"/>
                  </a:lnTo>
                  <a:lnTo>
                    <a:pt x="1087462" y="453885"/>
                  </a:lnTo>
                  <a:lnTo>
                    <a:pt x="1047229" y="439267"/>
                  </a:lnTo>
                  <a:lnTo>
                    <a:pt x="1003388" y="434136"/>
                  </a:lnTo>
                  <a:lnTo>
                    <a:pt x="959548" y="439267"/>
                  </a:lnTo>
                  <a:lnTo>
                    <a:pt x="919302" y="453885"/>
                  </a:lnTo>
                  <a:lnTo>
                    <a:pt x="883805" y="476821"/>
                  </a:lnTo>
                  <a:lnTo>
                    <a:pt x="854189" y="506920"/>
                  </a:lnTo>
                  <a:lnTo>
                    <a:pt x="831621" y="543001"/>
                  </a:lnTo>
                  <a:lnTo>
                    <a:pt x="817232" y="583895"/>
                  </a:lnTo>
                  <a:lnTo>
                    <a:pt x="812190" y="628446"/>
                  </a:lnTo>
                  <a:lnTo>
                    <a:pt x="817232" y="672998"/>
                  </a:lnTo>
                  <a:lnTo>
                    <a:pt x="831621" y="713905"/>
                  </a:lnTo>
                  <a:lnTo>
                    <a:pt x="854189" y="749973"/>
                  </a:lnTo>
                  <a:lnTo>
                    <a:pt x="883805" y="780072"/>
                  </a:lnTo>
                  <a:lnTo>
                    <a:pt x="919302" y="803008"/>
                  </a:lnTo>
                  <a:lnTo>
                    <a:pt x="959548" y="817626"/>
                  </a:lnTo>
                  <a:lnTo>
                    <a:pt x="1003388" y="822756"/>
                  </a:lnTo>
                  <a:lnTo>
                    <a:pt x="1047229" y="817626"/>
                  </a:lnTo>
                  <a:lnTo>
                    <a:pt x="1087462" y="803008"/>
                  </a:lnTo>
                  <a:lnTo>
                    <a:pt x="1122972" y="780072"/>
                  </a:lnTo>
                  <a:lnTo>
                    <a:pt x="1152575" y="749973"/>
                  </a:lnTo>
                  <a:lnTo>
                    <a:pt x="1175143" y="713905"/>
                  </a:lnTo>
                  <a:lnTo>
                    <a:pt x="1189532" y="672998"/>
                  </a:lnTo>
                  <a:lnTo>
                    <a:pt x="1194587" y="628446"/>
                  </a:lnTo>
                  <a:close/>
                </a:path>
                <a:path w="3693795" h="4721860">
                  <a:moveTo>
                    <a:pt x="2110397" y="2736418"/>
                  </a:moveTo>
                  <a:lnTo>
                    <a:pt x="2105355" y="2691866"/>
                  </a:lnTo>
                  <a:lnTo>
                    <a:pt x="2090966" y="2650960"/>
                  </a:lnTo>
                  <a:lnTo>
                    <a:pt x="2068398" y="2614892"/>
                  </a:lnTo>
                  <a:lnTo>
                    <a:pt x="2038781" y="2584793"/>
                  </a:lnTo>
                  <a:lnTo>
                    <a:pt x="2003285" y="2561856"/>
                  </a:lnTo>
                  <a:lnTo>
                    <a:pt x="1963039" y="2547239"/>
                  </a:lnTo>
                  <a:lnTo>
                    <a:pt x="1919198" y="2542108"/>
                  </a:lnTo>
                  <a:lnTo>
                    <a:pt x="1875358" y="2547239"/>
                  </a:lnTo>
                  <a:lnTo>
                    <a:pt x="1835111" y="2561856"/>
                  </a:lnTo>
                  <a:lnTo>
                    <a:pt x="1799615" y="2584793"/>
                  </a:lnTo>
                  <a:lnTo>
                    <a:pt x="1770011" y="2614892"/>
                  </a:lnTo>
                  <a:lnTo>
                    <a:pt x="1747431" y="2650960"/>
                  </a:lnTo>
                  <a:lnTo>
                    <a:pt x="1733054" y="2691866"/>
                  </a:lnTo>
                  <a:lnTo>
                    <a:pt x="1728000" y="2736418"/>
                  </a:lnTo>
                  <a:lnTo>
                    <a:pt x="1733054" y="2780969"/>
                  </a:lnTo>
                  <a:lnTo>
                    <a:pt x="1747431" y="2821863"/>
                  </a:lnTo>
                  <a:lnTo>
                    <a:pt x="1770011" y="2857944"/>
                  </a:lnTo>
                  <a:lnTo>
                    <a:pt x="1799615" y="2888043"/>
                  </a:lnTo>
                  <a:lnTo>
                    <a:pt x="1835111" y="2910979"/>
                  </a:lnTo>
                  <a:lnTo>
                    <a:pt x="1875358" y="2925597"/>
                  </a:lnTo>
                  <a:lnTo>
                    <a:pt x="1919198" y="2930728"/>
                  </a:lnTo>
                  <a:lnTo>
                    <a:pt x="1963039" y="2925597"/>
                  </a:lnTo>
                  <a:lnTo>
                    <a:pt x="2003285" y="2910979"/>
                  </a:lnTo>
                  <a:lnTo>
                    <a:pt x="2038781" y="2888043"/>
                  </a:lnTo>
                  <a:lnTo>
                    <a:pt x="2068398" y="2857944"/>
                  </a:lnTo>
                  <a:lnTo>
                    <a:pt x="2090966" y="2821863"/>
                  </a:lnTo>
                  <a:lnTo>
                    <a:pt x="2105355" y="2780969"/>
                  </a:lnTo>
                  <a:lnTo>
                    <a:pt x="2110397" y="2736418"/>
                  </a:lnTo>
                  <a:close/>
                </a:path>
                <a:path w="3693795" h="4721860">
                  <a:moveTo>
                    <a:pt x="2315591" y="3313163"/>
                  </a:moveTo>
                  <a:lnTo>
                    <a:pt x="2310536" y="3268611"/>
                  </a:lnTo>
                  <a:lnTo>
                    <a:pt x="2296160" y="3227717"/>
                  </a:lnTo>
                  <a:lnTo>
                    <a:pt x="2273592" y="3191637"/>
                  </a:lnTo>
                  <a:lnTo>
                    <a:pt x="2243975" y="3161538"/>
                  </a:lnTo>
                  <a:lnTo>
                    <a:pt x="2208479" y="3138601"/>
                  </a:lnTo>
                  <a:lnTo>
                    <a:pt x="2168233" y="3123984"/>
                  </a:lnTo>
                  <a:lnTo>
                    <a:pt x="2124392" y="3118853"/>
                  </a:lnTo>
                  <a:lnTo>
                    <a:pt x="2080552" y="3123984"/>
                  </a:lnTo>
                  <a:lnTo>
                    <a:pt x="2040305" y="3138601"/>
                  </a:lnTo>
                  <a:lnTo>
                    <a:pt x="2004809" y="3161538"/>
                  </a:lnTo>
                  <a:lnTo>
                    <a:pt x="1975192" y="3191637"/>
                  </a:lnTo>
                  <a:lnTo>
                    <a:pt x="1952625" y="3227717"/>
                  </a:lnTo>
                  <a:lnTo>
                    <a:pt x="1938235" y="3268611"/>
                  </a:lnTo>
                  <a:lnTo>
                    <a:pt x="1933194" y="3313163"/>
                  </a:lnTo>
                  <a:lnTo>
                    <a:pt x="1938235" y="3357715"/>
                  </a:lnTo>
                  <a:lnTo>
                    <a:pt x="1952625" y="3398621"/>
                  </a:lnTo>
                  <a:lnTo>
                    <a:pt x="1975192" y="3434689"/>
                  </a:lnTo>
                  <a:lnTo>
                    <a:pt x="2004809" y="3464788"/>
                  </a:lnTo>
                  <a:lnTo>
                    <a:pt x="2040305" y="3487724"/>
                  </a:lnTo>
                  <a:lnTo>
                    <a:pt x="2080552" y="3502342"/>
                  </a:lnTo>
                  <a:lnTo>
                    <a:pt x="2124392" y="3507473"/>
                  </a:lnTo>
                  <a:lnTo>
                    <a:pt x="2168233" y="3502342"/>
                  </a:lnTo>
                  <a:lnTo>
                    <a:pt x="2208479" y="3487724"/>
                  </a:lnTo>
                  <a:lnTo>
                    <a:pt x="2243975" y="3464788"/>
                  </a:lnTo>
                  <a:lnTo>
                    <a:pt x="2273592" y="3434689"/>
                  </a:lnTo>
                  <a:lnTo>
                    <a:pt x="2296160" y="3398621"/>
                  </a:lnTo>
                  <a:lnTo>
                    <a:pt x="2310536" y="3357715"/>
                  </a:lnTo>
                  <a:lnTo>
                    <a:pt x="2315591" y="3313163"/>
                  </a:lnTo>
                  <a:close/>
                </a:path>
                <a:path w="3693795" h="4721860">
                  <a:moveTo>
                    <a:pt x="2551633" y="1956752"/>
                  </a:moveTo>
                  <a:lnTo>
                    <a:pt x="2547645" y="1911578"/>
                  </a:lnTo>
                  <a:lnTo>
                    <a:pt x="2536164" y="1869046"/>
                  </a:lnTo>
                  <a:lnTo>
                    <a:pt x="2517864" y="1829892"/>
                  </a:lnTo>
                  <a:lnTo>
                    <a:pt x="2493467" y="1794814"/>
                  </a:lnTo>
                  <a:lnTo>
                    <a:pt x="2463660" y="1764525"/>
                  </a:lnTo>
                  <a:lnTo>
                    <a:pt x="2429141" y="1739722"/>
                  </a:lnTo>
                  <a:lnTo>
                    <a:pt x="2390610" y="1721129"/>
                  </a:lnTo>
                  <a:lnTo>
                    <a:pt x="2348776" y="1709458"/>
                  </a:lnTo>
                  <a:lnTo>
                    <a:pt x="2304313" y="1705406"/>
                  </a:lnTo>
                  <a:lnTo>
                    <a:pt x="2259863" y="1709458"/>
                  </a:lnTo>
                  <a:lnTo>
                    <a:pt x="2218017" y="1721129"/>
                  </a:lnTo>
                  <a:lnTo>
                    <a:pt x="2179485" y="1739722"/>
                  </a:lnTo>
                  <a:lnTo>
                    <a:pt x="2144966" y="1764525"/>
                  </a:lnTo>
                  <a:lnTo>
                    <a:pt x="2115159" y="1794814"/>
                  </a:lnTo>
                  <a:lnTo>
                    <a:pt x="2090762" y="1829892"/>
                  </a:lnTo>
                  <a:lnTo>
                    <a:pt x="2072474" y="1869046"/>
                  </a:lnTo>
                  <a:lnTo>
                    <a:pt x="2060981" y="1911578"/>
                  </a:lnTo>
                  <a:lnTo>
                    <a:pt x="2056993" y="1956752"/>
                  </a:lnTo>
                  <a:lnTo>
                    <a:pt x="2060981" y="2001926"/>
                  </a:lnTo>
                  <a:lnTo>
                    <a:pt x="2072474" y="2044458"/>
                  </a:lnTo>
                  <a:lnTo>
                    <a:pt x="2090762" y="2083612"/>
                  </a:lnTo>
                  <a:lnTo>
                    <a:pt x="2115159" y="2118690"/>
                  </a:lnTo>
                  <a:lnTo>
                    <a:pt x="2144966" y="2148979"/>
                  </a:lnTo>
                  <a:lnTo>
                    <a:pt x="2179485" y="2173782"/>
                  </a:lnTo>
                  <a:lnTo>
                    <a:pt x="2218017" y="2192375"/>
                  </a:lnTo>
                  <a:lnTo>
                    <a:pt x="2259863" y="2204047"/>
                  </a:lnTo>
                  <a:lnTo>
                    <a:pt x="2304313" y="2208098"/>
                  </a:lnTo>
                  <a:lnTo>
                    <a:pt x="2348776" y="2204047"/>
                  </a:lnTo>
                  <a:lnTo>
                    <a:pt x="2390610" y="2192375"/>
                  </a:lnTo>
                  <a:lnTo>
                    <a:pt x="2429141" y="2173782"/>
                  </a:lnTo>
                  <a:lnTo>
                    <a:pt x="2463660" y="2148979"/>
                  </a:lnTo>
                  <a:lnTo>
                    <a:pt x="2493467" y="2118690"/>
                  </a:lnTo>
                  <a:lnTo>
                    <a:pt x="2517864" y="2083612"/>
                  </a:lnTo>
                  <a:lnTo>
                    <a:pt x="2536164" y="2044458"/>
                  </a:lnTo>
                  <a:lnTo>
                    <a:pt x="2547645" y="2001926"/>
                  </a:lnTo>
                  <a:lnTo>
                    <a:pt x="2551633" y="1956752"/>
                  </a:lnTo>
                  <a:close/>
                </a:path>
                <a:path w="3693795" h="4721860">
                  <a:moveTo>
                    <a:pt x="2845346" y="10020"/>
                  </a:moveTo>
                  <a:lnTo>
                    <a:pt x="1323581" y="10020"/>
                  </a:lnTo>
                  <a:lnTo>
                    <a:pt x="1314577" y="48120"/>
                  </a:lnTo>
                  <a:lnTo>
                    <a:pt x="1324521" y="98920"/>
                  </a:lnTo>
                  <a:lnTo>
                    <a:pt x="1351661" y="137020"/>
                  </a:lnTo>
                  <a:lnTo>
                    <a:pt x="1391920" y="162420"/>
                  </a:lnTo>
                  <a:lnTo>
                    <a:pt x="1441234" y="175120"/>
                  </a:lnTo>
                  <a:lnTo>
                    <a:pt x="2424163" y="175120"/>
                  </a:lnTo>
                  <a:lnTo>
                    <a:pt x="2406192" y="225920"/>
                  </a:lnTo>
                  <a:lnTo>
                    <a:pt x="2386253" y="264020"/>
                  </a:lnTo>
                  <a:lnTo>
                    <a:pt x="2364435" y="314820"/>
                  </a:lnTo>
                  <a:lnTo>
                    <a:pt x="2340800" y="365620"/>
                  </a:lnTo>
                  <a:lnTo>
                    <a:pt x="2315400" y="403720"/>
                  </a:lnTo>
                  <a:lnTo>
                    <a:pt x="2288298" y="454520"/>
                  </a:lnTo>
                  <a:lnTo>
                    <a:pt x="2259584" y="492620"/>
                  </a:lnTo>
                  <a:lnTo>
                    <a:pt x="1496834" y="492620"/>
                  </a:lnTo>
                  <a:lnTo>
                    <a:pt x="1447520" y="505320"/>
                  </a:lnTo>
                  <a:lnTo>
                    <a:pt x="1407261" y="530720"/>
                  </a:lnTo>
                  <a:lnTo>
                    <a:pt x="1380121" y="581520"/>
                  </a:lnTo>
                  <a:lnTo>
                    <a:pt x="1370177" y="619620"/>
                  </a:lnTo>
                  <a:lnTo>
                    <a:pt x="1380121" y="670420"/>
                  </a:lnTo>
                  <a:lnTo>
                    <a:pt x="1407261" y="721220"/>
                  </a:lnTo>
                  <a:lnTo>
                    <a:pt x="1447520" y="746620"/>
                  </a:lnTo>
                  <a:lnTo>
                    <a:pt x="2074989" y="746620"/>
                  </a:lnTo>
                  <a:lnTo>
                    <a:pt x="2044115" y="784720"/>
                  </a:lnTo>
                  <a:lnTo>
                    <a:pt x="2012492" y="822820"/>
                  </a:lnTo>
                  <a:lnTo>
                    <a:pt x="1980171" y="860920"/>
                  </a:lnTo>
                  <a:lnTo>
                    <a:pt x="1947189" y="899020"/>
                  </a:lnTo>
                  <a:lnTo>
                    <a:pt x="1913585" y="937120"/>
                  </a:lnTo>
                  <a:lnTo>
                    <a:pt x="1879396" y="975220"/>
                  </a:lnTo>
                  <a:lnTo>
                    <a:pt x="1844662" y="1013320"/>
                  </a:lnTo>
                  <a:lnTo>
                    <a:pt x="1809432" y="1051420"/>
                  </a:lnTo>
                  <a:lnTo>
                    <a:pt x="1773732" y="1089520"/>
                  </a:lnTo>
                  <a:lnTo>
                    <a:pt x="1737614" y="1127620"/>
                  </a:lnTo>
                  <a:lnTo>
                    <a:pt x="1701114" y="1165720"/>
                  </a:lnTo>
                  <a:lnTo>
                    <a:pt x="1627111" y="1241920"/>
                  </a:lnTo>
                  <a:lnTo>
                    <a:pt x="1589697" y="1267320"/>
                  </a:lnTo>
                  <a:lnTo>
                    <a:pt x="1400073" y="1457820"/>
                  </a:lnTo>
                  <a:lnTo>
                    <a:pt x="1361909" y="1483220"/>
                  </a:lnTo>
                  <a:lnTo>
                    <a:pt x="1247686" y="1597520"/>
                  </a:lnTo>
                  <a:lnTo>
                    <a:pt x="1128903" y="1699120"/>
                  </a:lnTo>
                  <a:lnTo>
                    <a:pt x="1085837" y="1749920"/>
                  </a:lnTo>
                  <a:lnTo>
                    <a:pt x="958227" y="1864220"/>
                  </a:lnTo>
                  <a:lnTo>
                    <a:pt x="874915" y="1940420"/>
                  </a:lnTo>
                  <a:lnTo>
                    <a:pt x="833920" y="1978520"/>
                  </a:lnTo>
                  <a:lnTo>
                    <a:pt x="793445" y="2016620"/>
                  </a:lnTo>
                  <a:lnTo>
                    <a:pt x="753503" y="2054720"/>
                  </a:lnTo>
                  <a:lnTo>
                    <a:pt x="714159" y="2092820"/>
                  </a:lnTo>
                  <a:lnTo>
                    <a:pt x="675462" y="2130920"/>
                  </a:lnTo>
                  <a:lnTo>
                    <a:pt x="637451" y="2169020"/>
                  </a:lnTo>
                  <a:lnTo>
                    <a:pt x="600176" y="2207120"/>
                  </a:lnTo>
                  <a:lnTo>
                    <a:pt x="563664" y="2245220"/>
                  </a:lnTo>
                  <a:lnTo>
                    <a:pt x="527977" y="2283320"/>
                  </a:lnTo>
                  <a:lnTo>
                    <a:pt x="493166" y="2321420"/>
                  </a:lnTo>
                  <a:lnTo>
                    <a:pt x="459270" y="2359520"/>
                  </a:lnTo>
                  <a:lnTo>
                    <a:pt x="426326" y="2397620"/>
                  </a:lnTo>
                  <a:lnTo>
                    <a:pt x="394373" y="2435720"/>
                  </a:lnTo>
                  <a:lnTo>
                    <a:pt x="363486" y="2473820"/>
                  </a:lnTo>
                  <a:lnTo>
                    <a:pt x="333692" y="2511920"/>
                  </a:lnTo>
                  <a:lnTo>
                    <a:pt x="305028" y="2550020"/>
                  </a:lnTo>
                  <a:lnTo>
                    <a:pt x="277558" y="2588120"/>
                  </a:lnTo>
                  <a:lnTo>
                    <a:pt x="251320" y="2626220"/>
                  </a:lnTo>
                  <a:lnTo>
                    <a:pt x="226352" y="2664320"/>
                  </a:lnTo>
                  <a:lnTo>
                    <a:pt x="202704" y="2702420"/>
                  </a:lnTo>
                  <a:lnTo>
                    <a:pt x="180428" y="2740520"/>
                  </a:lnTo>
                  <a:lnTo>
                    <a:pt x="159562" y="2778620"/>
                  </a:lnTo>
                  <a:lnTo>
                    <a:pt x="140144" y="2816720"/>
                  </a:lnTo>
                  <a:lnTo>
                    <a:pt x="122237" y="2854820"/>
                  </a:lnTo>
                  <a:lnTo>
                    <a:pt x="105879" y="2892920"/>
                  </a:lnTo>
                  <a:lnTo>
                    <a:pt x="91122" y="2931020"/>
                  </a:lnTo>
                  <a:lnTo>
                    <a:pt x="77990" y="2956420"/>
                  </a:lnTo>
                  <a:lnTo>
                    <a:pt x="56781" y="3032620"/>
                  </a:lnTo>
                  <a:lnTo>
                    <a:pt x="39179" y="3096120"/>
                  </a:lnTo>
                  <a:lnTo>
                    <a:pt x="25031" y="3159620"/>
                  </a:lnTo>
                  <a:lnTo>
                    <a:pt x="14198" y="3235820"/>
                  </a:lnTo>
                  <a:lnTo>
                    <a:pt x="6502" y="3299320"/>
                  </a:lnTo>
                  <a:lnTo>
                    <a:pt x="1828" y="3362820"/>
                  </a:lnTo>
                  <a:lnTo>
                    <a:pt x="0" y="3426320"/>
                  </a:lnTo>
                  <a:lnTo>
                    <a:pt x="863" y="3489820"/>
                  </a:lnTo>
                  <a:lnTo>
                    <a:pt x="4305" y="3540620"/>
                  </a:lnTo>
                  <a:lnTo>
                    <a:pt x="10134" y="3604120"/>
                  </a:lnTo>
                  <a:lnTo>
                    <a:pt x="18224" y="3667620"/>
                  </a:lnTo>
                  <a:lnTo>
                    <a:pt x="28422" y="3718420"/>
                  </a:lnTo>
                  <a:lnTo>
                    <a:pt x="40576" y="3781920"/>
                  </a:lnTo>
                  <a:lnTo>
                    <a:pt x="54521" y="3832720"/>
                  </a:lnTo>
                  <a:lnTo>
                    <a:pt x="70142" y="3883520"/>
                  </a:lnTo>
                  <a:lnTo>
                    <a:pt x="87249" y="3934320"/>
                  </a:lnTo>
                  <a:lnTo>
                    <a:pt x="105727" y="3985120"/>
                  </a:lnTo>
                  <a:lnTo>
                    <a:pt x="125399" y="4035920"/>
                  </a:lnTo>
                  <a:lnTo>
                    <a:pt x="146138" y="4086720"/>
                  </a:lnTo>
                  <a:lnTo>
                    <a:pt x="167767" y="4124820"/>
                  </a:lnTo>
                  <a:lnTo>
                    <a:pt x="190169" y="4175620"/>
                  </a:lnTo>
                  <a:lnTo>
                    <a:pt x="213169" y="4213720"/>
                  </a:lnTo>
                  <a:lnTo>
                    <a:pt x="236613" y="4251820"/>
                  </a:lnTo>
                  <a:lnTo>
                    <a:pt x="260375" y="4302620"/>
                  </a:lnTo>
                  <a:lnTo>
                    <a:pt x="284302" y="4340720"/>
                  </a:lnTo>
                  <a:lnTo>
                    <a:pt x="308216" y="4366120"/>
                  </a:lnTo>
                  <a:lnTo>
                    <a:pt x="332003" y="4404220"/>
                  </a:lnTo>
                  <a:lnTo>
                    <a:pt x="355485" y="4442320"/>
                  </a:lnTo>
                  <a:lnTo>
                    <a:pt x="378536" y="4467720"/>
                  </a:lnTo>
                  <a:lnTo>
                    <a:pt x="400977" y="4493120"/>
                  </a:lnTo>
                  <a:lnTo>
                    <a:pt x="422681" y="4518520"/>
                  </a:lnTo>
                  <a:lnTo>
                    <a:pt x="443496" y="4543920"/>
                  </a:lnTo>
                  <a:lnTo>
                    <a:pt x="463270" y="4569320"/>
                  </a:lnTo>
                  <a:lnTo>
                    <a:pt x="481838" y="4594720"/>
                  </a:lnTo>
                  <a:lnTo>
                    <a:pt x="499071" y="4607420"/>
                  </a:lnTo>
                  <a:lnTo>
                    <a:pt x="514807" y="4632820"/>
                  </a:lnTo>
                  <a:lnTo>
                    <a:pt x="528904" y="4645520"/>
                  </a:lnTo>
                  <a:lnTo>
                    <a:pt x="541210" y="4658220"/>
                  </a:lnTo>
                  <a:lnTo>
                    <a:pt x="551573" y="4658220"/>
                  </a:lnTo>
                  <a:lnTo>
                    <a:pt x="559841" y="4670920"/>
                  </a:lnTo>
                  <a:lnTo>
                    <a:pt x="565861" y="4683620"/>
                  </a:lnTo>
                  <a:lnTo>
                    <a:pt x="569493" y="4683620"/>
                  </a:lnTo>
                  <a:lnTo>
                    <a:pt x="597319" y="4696320"/>
                  </a:lnTo>
                  <a:lnTo>
                    <a:pt x="627621" y="4721720"/>
                  </a:lnTo>
                  <a:lnTo>
                    <a:pt x="729513" y="4721720"/>
                  </a:lnTo>
                  <a:lnTo>
                    <a:pt x="765454" y="4709020"/>
                  </a:lnTo>
                  <a:lnTo>
                    <a:pt x="828370" y="4670920"/>
                  </a:lnTo>
                  <a:lnTo>
                    <a:pt x="856284" y="4632820"/>
                  </a:lnTo>
                  <a:lnTo>
                    <a:pt x="872045" y="4582020"/>
                  </a:lnTo>
                  <a:lnTo>
                    <a:pt x="875779" y="4531220"/>
                  </a:lnTo>
                  <a:lnTo>
                    <a:pt x="867625" y="4493120"/>
                  </a:lnTo>
                  <a:lnTo>
                    <a:pt x="847686" y="4442320"/>
                  </a:lnTo>
                  <a:lnTo>
                    <a:pt x="816102" y="4404220"/>
                  </a:lnTo>
                  <a:lnTo>
                    <a:pt x="807847" y="4404220"/>
                  </a:lnTo>
                  <a:lnTo>
                    <a:pt x="791743" y="4378820"/>
                  </a:lnTo>
                  <a:lnTo>
                    <a:pt x="768921" y="4366120"/>
                  </a:lnTo>
                  <a:lnTo>
                    <a:pt x="740473" y="4328020"/>
                  </a:lnTo>
                  <a:lnTo>
                    <a:pt x="707555" y="4289920"/>
                  </a:lnTo>
                  <a:lnTo>
                    <a:pt x="671258" y="4251820"/>
                  </a:lnTo>
                  <a:lnTo>
                    <a:pt x="632701" y="4201020"/>
                  </a:lnTo>
                  <a:lnTo>
                    <a:pt x="553326" y="4074020"/>
                  </a:lnTo>
                  <a:lnTo>
                    <a:pt x="514731" y="3997820"/>
                  </a:lnTo>
                  <a:lnTo>
                    <a:pt x="1159827" y="3997820"/>
                  </a:lnTo>
                  <a:lnTo>
                    <a:pt x="1200086" y="3959720"/>
                  </a:lnTo>
                  <a:lnTo>
                    <a:pt x="1227226" y="3921620"/>
                  </a:lnTo>
                  <a:lnTo>
                    <a:pt x="1237170" y="3870820"/>
                  </a:lnTo>
                  <a:lnTo>
                    <a:pt x="1227226" y="3820020"/>
                  </a:lnTo>
                  <a:lnTo>
                    <a:pt x="1200086" y="3781920"/>
                  </a:lnTo>
                  <a:lnTo>
                    <a:pt x="1159827" y="3756520"/>
                  </a:lnTo>
                  <a:lnTo>
                    <a:pt x="1110513" y="3743820"/>
                  </a:lnTo>
                  <a:lnTo>
                    <a:pt x="413499" y="3743820"/>
                  </a:lnTo>
                  <a:lnTo>
                    <a:pt x="401281" y="3705720"/>
                  </a:lnTo>
                  <a:lnTo>
                    <a:pt x="390766" y="3654920"/>
                  </a:lnTo>
                  <a:lnTo>
                    <a:pt x="382104" y="3604120"/>
                  </a:lnTo>
                  <a:lnTo>
                    <a:pt x="375450" y="3553320"/>
                  </a:lnTo>
                  <a:lnTo>
                    <a:pt x="370941" y="3502520"/>
                  </a:lnTo>
                  <a:lnTo>
                    <a:pt x="368731" y="3451720"/>
                  </a:lnTo>
                  <a:lnTo>
                    <a:pt x="1493862" y="3451720"/>
                  </a:lnTo>
                  <a:lnTo>
                    <a:pt x="1543177" y="3439020"/>
                  </a:lnTo>
                  <a:lnTo>
                    <a:pt x="1583436" y="3413620"/>
                  </a:lnTo>
                  <a:lnTo>
                    <a:pt x="1610575" y="3375520"/>
                  </a:lnTo>
                  <a:lnTo>
                    <a:pt x="1620520" y="3324720"/>
                  </a:lnTo>
                  <a:lnTo>
                    <a:pt x="1610575" y="3273920"/>
                  </a:lnTo>
                  <a:lnTo>
                    <a:pt x="1583436" y="3235820"/>
                  </a:lnTo>
                  <a:lnTo>
                    <a:pt x="1543177" y="3210420"/>
                  </a:lnTo>
                  <a:lnTo>
                    <a:pt x="1493862" y="3197720"/>
                  </a:lnTo>
                  <a:lnTo>
                    <a:pt x="393382" y="3197720"/>
                  </a:lnTo>
                  <a:lnTo>
                    <a:pt x="400278" y="3172320"/>
                  </a:lnTo>
                  <a:lnTo>
                    <a:pt x="408038" y="3134220"/>
                  </a:lnTo>
                  <a:lnTo>
                    <a:pt x="416763" y="3108820"/>
                  </a:lnTo>
                  <a:lnTo>
                    <a:pt x="426529" y="3083420"/>
                  </a:lnTo>
                  <a:lnTo>
                    <a:pt x="441350" y="3032620"/>
                  </a:lnTo>
                  <a:lnTo>
                    <a:pt x="459257" y="2994520"/>
                  </a:lnTo>
                  <a:lnTo>
                    <a:pt x="480085" y="2956420"/>
                  </a:lnTo>
                  <a:lnTo>
                    <a:pt x="503656" y="2918320"/>
                  </a:lnTo>
                  <a:lnTo>
                    <a:pt x="529818" y="2867520"/>
                  </a:lnTo>
                  <a:lnTo>
                    <a:pt x="1442580" y="2867520"/>
                  </a:lnTo>
                  <a:lnTo>
                    <a:pt x="1482839" y="2829420"/>
                  </a:lnTo>
                  <a:lnTo>
                    <a:pt x="1509979" y="2791320"/>
                  </a:lnTo>
                  <a:lnTo>
                    <a:pt x="1519923" y="2740520"/>
                  </a:lnTo>
                  <a:lnTo>
                    <a:pt x="1509979" y="2702420"/>
                  </a:lnTo>
                  <a:lnTo>
                    <a:pt x="1482839" y="2651620"/>
                  </a:lnTo>
                  <a:lnTo>
                    <a:pt x="1442580" y="2626220"/>
                  </a:lnTo>
                  <a:lnTo>
                    <a:pt x="1393266" y="2613520"/>
                  </a:lnTo>
                  <a:lnTo>
                    <a:pt x="723988" y="2613520"/>
                  </a:lnTo>
                  <a:lnTo>
                    <a:pt x="754214" y="2588120"/>
                  </a:lnTo>
                  <a:lnTo>
                    <a:pt x="785418" y="2550020"/>
                  </a:lnTo>
                  <a:lnTo>
                    <a:pt x="817549" y="2511920"/>
                  </a:lnTo>
                  <a:lnTo>
                    <a:pt x="850595" y="2486520"/>
                  </a:lnTo>
                  <a:lnTo>
                    <a:pt x="884466" y="2448420"/>
                  </a:lnTo>
                  <a:lnTo>
                    <a:pt x="919149" y="2410320"/>
                  </a:lnTo>
                  <a:lnTo>
                    <a:pt x="954570" y="2372220"/>
                  </a:lnTo>
                  <a:lnTo>
                    <a:pt x="990701" y="2334120"/>
                  </a:lnTo>
                  <a:lnTo>
                    <a:pt x="1027493" y="2308720"/>
                  </a:lnTo>
                  <a:lnTo>
                    <a:pt x="1064895" y="2270620"/>
                  </a:lnTo>
                  <a:lnTo>
                    <a:pt x="1102842" y="2232520"/>
                  </a:lnTo>
                  <a:lnTo>
                    <a:pt x="1141323" y="2194420"/>
                  </a:lnTo>
                  <a:lnTo>
                    <a:pt x="1180261" y="2156320"/>
                  </a:lnTo>
                  <a:lnTo>
                    <a:pt x="1259370" y="2080120"/>
                  </a:lnTo>
                  <a:lnTo>
                    <a:pt x="1339773" y="2003920"/>
                  </a:lnTo>
                  <a:lnTo>
                    <a:pt x="1380350" y="1978520"/>
                  </a:lnTo>
                  <a:lnTo>
                    <a:pt x="1460766" y="1902320"/>
                  </a:lnTo>
                  <a:lnTo>
                    <a:pt x="1737309" y="1635620"/>
                  </a:lnTo>
                  <a:lnTo>
                    <a:pt x="1776310" y="1597520"/>
                  </a:lnTo>
                  <a:lnTo>
                    <a:pt x="1815109" y="1572120"/>
                  </a:lnTo>
                  <a:lnTo>
                    <a:pt x="1891931" y="1495920"/>
                  </a:lnTo>
                  <a:lnTo>
                    <a:pt x="1967534" y="1419720"/>
                  </a:lnTo>
                  <a:lnTo>
                    <a:pt x="2004809" y="1381620"/>
                  </a:lnTo>
                  <a:lnTo>
                    <a:pt x="2041690" y="1343520"/>
                  </a:lnTo>
                  <a:lnTo>
                    <a:pt x="2078139" y="1305420"/>
                  </a:lnTo>
                  <a:lnTo>
                    <a:pt x="2114143" y="1267320"/>
                  </a:lnTo>
                  <a:lnTo>
                    <a:pt x="2149665" y="1229220"/>
                  </a:lnTo>
                  <a:lnTo>
                    <a:pt x="2184679" y="1191120"/>
                  </a:lnTo>
                  <a:lnTo>
                    <a:pt x="2219147" y="1153020"/>
                  </a:lnTo>
                  <a:lnTo>
                    <a:pt x="2253030" y="1114920"/>
                  </a:lnTo>
                  <a:lnTo>
                    <a:pt x="2286330" y="1076820"/>
                  </a:lnTo>
                  <a:lnTo>
                    <a:pt x="2318982" y="1038720"/>
                  </a:lnTo>
                  <a:lnTo>
                    <a:pt x="2350986" y="1000620"/>
                  </a:lnTo>
                  <a:lnTo>
                    <a:pt x="2382291" y="962520"/>
                  </a:lnTo>
                  <a:lnTo>
                    <a:pt x="2412873" y="924420"/>
                  </a:lnTo>
                  <a:lnTo>
                    <a:pt x="2442705" y="886320"/>
                  </a:lnTo>
                  <a:lnTo>
                    <a:pt x="2471763" y="848220"/>
                  </a:lnTo>
                  <a:lnTo>
                    <a:pt x="2499995" y="797420"/>
                  </a:lnTo>
                  <a:lnTo>
                    <a:pt x="2527401" y="759320"/>
                  </a:lnTo>
                  <a:lnTo>
                    <a:pt x="2553932" y="721220"/>
                  </a:lnTo>
                  <a:lnTo>
                    <a:pt x="2579560" y="683120"/>
                  </a:lnTo>
                  <a:lnTo>
                    <a:pt x="2604262" y="645020"/>
                  </a:lnTo>
                  <a:lnTo>
                    <a:pt x="2627998" y="606920"/>
                  </a:lnTo>
                  <a:lnTo>
                    <a:pt x="2650744" y="568820"/>
                  </a:lnTo>
                  <a:lnTo>
                    <a:pt x="2672473" y="518020"/>
                  </a:lnTo>
                  <a:lnTo>
                    <a:pt x="2693162" y="479920"/>
                  </a:lnTo>
                  <a:lnTo>
                    <a:pt x="2712758" y="441820"/>
                  </a:lnTo>
                  <a:lnTo>
                    <a:pt x="2731249" y="403720"/>
                  </a:lnTo>
                  <a:lnTo>
                    <a:pt x="2748610" y="365620"/>
                  </a:lnTo>
                  <a:lnTo>
                    <a:pt x="2764790" y="314820"/>
                  </a:lnTo>
                  <a:lnTo>
                    <a:pt x="2779776" y="276720"/>
                  </a:lnTo>
                  <a:lnTo>
                    <a:pt x="2793530" y="238620"/>
                  </a:lnTo>
                  <a:lnTo>
                    <a:pt x="2806039" y="187820"/>
                  </a:lnTo>
                  <a:lnTo>
                    <a:pt x="2817241" y="149720"/>
                  </a:lnTo>
                  <a:lnTo>
                    <a:pt x="2827134" y="111620"/>
                  </a:lnTo>
                  <a:lnTo>
                    <a:pt x="2835681" y="73520"/>
                  </a:lnTo>
                  <a:lnTo>
                    <a:pt x="2842857" y="22720"/>
                  </a:lnTo>
                  <a:lnTo>
                    <a:pt x="2845346" y="10020"/>
                  </a:lnTo>
                  <a:close/>
                </a:path>
                <a:path w="3693795" h="4721860">
                  <a:moveTo>
                    <a:pt x="3506774" y="1344333"/>
                  </a:moveTo>
                  <a:lnTo>
                    <a:pt x="3503396" y="1297622"/>
                  </a:lnTo>
                  <a:lnTo>
                    <a:pt x="3493605" y="1253045"/>
                  </a:lnTo>
                  <a:lnTo>
                    <a:pt x="3477857" y="1211084"/>
                  </a:lnTo>
                  <a:lnTo>
                    <a:pt x="3456660" y="1172222"/>
                  </a:lnTo>
                  <a:lnTo>
                    <a:pt x="3430473" y="1136954"/>
                  </a:lnTo>
                  <a:lnTo>
                    <a:pt x="3399790" y="1105776"/>
                  </a:lnTo>
                  <a:lnTo>
                    <a:pt x="3365093" y="1079169"/>
                  </a:lnTo>
                  <a:lnTo>
                    <a:pt x="3326854" y="1057630"/>
                  </a:lnTo>
                  <a:lnTo>
                    <a:pt x="3285566" y="1041628"/>
                  </a:lnTo>
                  <a:lnTo>
                    <a:pt x="3241700" y="1031671"/>
                  </a:lnTo>
                  <a:lnTo>
                    <a:pt x="3195739" y="1028242"/>
                  </a:lnTo>
                  <a:lnTo>
                    <a:pt x="3149777" y="1031671"/>
                  </a:lnTo>
                  <a:lnTo>
                    <a:pt x="3105899" y="1041628"/>
                  </a:lnTo>
                  <a:lnTo>
                    <a:pt x="3064611" y="1057630"/>
                  </a:lnTo>
                  <a:lnTo>
                    <a:pt x="3026372" y="1079169"/>
                  </a:lnTo>
                  <a:lnTo>
                    <a:pt x="2991675" y="1105776"/>
                  </a:lnTo>
                  <a:lnTo>
                    <a:pt x="2960992" y="1136954"/>
                  </a:lnTo>
                  <a:lnTo>
                    <a:pt x="2934805" y="1172222"/>
                  </a:lnTo>
                  <a:lnTo>
                    <a:pt x="2913608" y="1211084"/>
                  </a:lnTo>
                  <a:lnTo>
                    <a:pt x="2897873" y="1253045"/>
                  </a:lnTo>
                  <a:lnTo>
                    <a:pt x="2888069" y="1297622"/>
                  </a:lnTo>
                  <a:lnTo>
                    <a:pt x="2884703" y="1344333"/>
                  </a:lnTo>
                  <a:lnTo>
                    <a:pt x="2888069" y="1391043"/>
                  </a:lnTo>
                  <a:lnTo>
                    <a:pt x="2897873" y="1435633"/>
                  </a:lnTo>
                  <a:lnTo>
                    <a:pt x="2913608" y="1477594"/>
                  </a:lnTo>
                  <a:lnTo>
                    <a:pt x="2934805" y="1516456"/>
                  </a:lnTo>
                  <a:lnTo>
                    <a:pt x="2960992" y="1551711"/>
                  </a:lnTo>
                  <a:lnTo>
                    <a:pt x="2991675" y="1582902"/>
                  </a:lnTo>
                  <a:lnTo>
                    <a:pt x="3026372" y="1609509"/>
                  </a:lnTo>
                  <a:lnTo>
                    <a:pt x="3064611" y="1631048"/>
                  </a:lnTo>
                  <a:lnTo>
                    <a:pt x="3105899" y="1647050"/>
                  </a:lnTo>
                  <a:lnTo>
                    <a:pt x="3149777" y="1657007"/>
                  </a:lnTo>
                  <a:lnTo>
                    <a:pt x="3195739" y="1660423"/>
                  </a:lnTo>
                  <a:lnTo>
                    <a:pt x="3241700" y="1657007"/>
                  </a:lnTo>
                  <a:lnTo>
                    <a:pt x="3285566" y="1647050"/>
                  </a:lnTo>
                  <a:lnTo>
                    <a:pt x="3326854" y="1631048"/>
                  </a:lnTo>
                  <a:lnTo>
                    <a:pt x="3365093" y="1609509"/>
                  </a:lnTo>
                  <a:lnTo>
                    <a:pt x="3399790" y="1582902"/>
                  </a:lnTo>
                  <a:lnTo>
                    <a:pt x="3430473" y="1551711"/>
                  </a:lnTo>
                  <a:lnTo>
                    <a:pt x="3456660" y="1516456"/>
                  </a:lnTo>
                  <a:lnTo>
                    <a:pt x="3477857" y="1477594"/>
                  </a:lnTo>
                  <a:lnTo>
                    <a:pt x="3493605" y="1435633"/>
                  </a:lnTo>
                  <a:lnTo>
                    <a:pt x="3503396" y="1391043"/>
                  </a:lnTo>
                  <a:lnTo>
                    <a:pt x="3506774" y="1344333"/>
                  </a:lnTo>
                  <a:close/>
                </a:path>
                <a:path w="3693795" h="4721860">
                  <a:moveTo>
                    <a:pt x="3508527" y="2550566"/>
                  </a:moveTo>
                  <a:lnTo>
                    <a:pt x="3505873" y="2503855"/>
                  </a:lnTo>
                  <a:lnTo>
                    <a:pt x="3498113" y="2458732"/>
                  </a:lnTo>
                  <a:lnTo>
                    <a:pt x="3485540" y="2415476"/>
                  </a:lnTo>
                  <a:lnTo>
                    <a:pt x="3468459" y="2374417"/>
                  </a:lnTo>
                  <a:lnTo>
                    <a:pt x="3447161" y="2335834"/>
                  </a:lnTo>
                  <a:lnTo>
                    <a:pt x="3421938" y="2300046"/>
                  </a:lnTo>
                  <a:lnTo>
                    <a:pt x="3393084" y="2267331"/>
                  </a:lnTo>
                  <a:lnTo>
                    <a:pt x="3360890" y="2238006"/>
                  </a:lnTo>
                  <a:lnTo>
                    <a:pt x="3325672" y="2212378"/>
                  </a:lnTo>
                  <a:lnTo>
                    <a:pt x="3287712" y="2190724"/>
                  </a:lnTo>
                  <a:lnTo>
                    <a:pt x="3247301" y="2173363"/>
                  </a:lnTo>
                  <a:lnTo>
                    <a:pt x="3204756" y="2160587"/>
                  </a:lnTo>
                  <a:lnTo>
                    <a:pt x="3160344" y="2152713"/>
                  </a:lnTo>
                  <a:lnTo>
                    <a:pt x="3114383" y="2150008"/>
                  </a:lnTo>
                  <a:lnTo>
                    <a:pt x="3068409" y="2152713"/>
                  </a:lnTo>
                  <a:lnTo>
                    <a:pt x="3024009" y="2160587"/>
                  </a:lnTo>
                  <a:lnTo>
                    <a:pt x="2981452" y="2173363"/>
                  </a:lnTo>
                  <a:lnTo>
                    <a:pt x="2941040" y="2190724"/>
                  </a:lnTo>
                  <a:lnTo>
                    <a:pt x="2903080" y="2212378"/>
                  </a:lnTo>
                  <a:lnTo>
                    <a:pt x="2867863" y="2238006"/>
                  </a:lnTo>
                  <a:lnTo>
                    <a:pt x="2835681" y="2267331"/>
                  </a:lnTo>
                  <a:lnTo>
                    <a:pt x="2806827" y="2300046"/>
                  </a:lnTo>
                  <a:lnTo>
                    <a:pt x="2781604" y="2335834"/>
                  </a:lnTo>
                  <a:lnTo>
                    <a:pt x="2760294" y="2374417"/>
                  </a:lnTo>
                  <a:lnTo>
                    <a:pt x="2743212" y="2415476"/>
                  </a:lnTo>
                  <a:lnTo>
                    <a:pt x="2730639" y="2458732"/>
                  </a:lnTo>
                  <a:lnTo>
                    <a:pt x="2722880" y="2503855"/>
                  </a:lnTo>
                  <a:lnTo>
                    <a:pt x="2720238" y="2550566"/>
                  </a:lnTo>
                  <a:lnTo>
                    <a:pt x="2722880" y="2597289"/>
                  </a:lnTo>
                  <a:lnTo>
                    <a:pt x="2730639" y="2642412"/>
                  </a:lnTo>
                  <a:lnTo>
                    <a:pt x="2743212" y="2685669"/>
                  </a:lnTo>
                  <a:lnTo>
                    <a:pt x="2760294" y="2726728"/>
                  </a:lnTo>
                  <a:lnTo>
                    <a:pt x="2781604" y="2765310"/>
                  </a:lnTo>
                  <a:lnTo>
                    <a:pt x="2806827" y="2801099"/>
                  </a:lnTo>
                  <a:lnTo>
                    <a:pt x="2835681" y="2833814"/>
                  </a:lnTo>
                  <a:lnTo>
                    <a:pt x="2867863" y="2863126"/>
                  </a:lnTo>
                  <a:lnTo>
                    <a:pt x="2903080" y="2888767"/>
                  </a:lnTo>
                  <a:lnTo>
                    <a:pt x="2941040" y="2910421"/>
                  </a:lnTo>
                  <a:lnTo>
                    <a:pt x="2981452" y="2927781"/>
                  </a:lnTo>
                  <a:lnTo>
                    <a:pt x="3024009" y="2940545"/>
                  </a:lnTo>
                  <a:lnTo>
                    <a:pt x="3068409" y="2948432"/>
                  </a:lnTo>
                  <a:lnTo>
                    <a:pt x="3114383" y="2951124"/>
                  </a:lnTo>
                  <a:lnTo>
                    <a:pt x="3160344" y="2948432"/>
                  </a:lnTo>
                  <a:lnTo>
                    <a:pt x="3204756" y="2940545"/>
                  </a:lnTo>
                  <a:lnTo>
                    <a:pt x="3247301" y="2927781"/>
                  </a:lnTo>
                  <a:lnTo>
                    <a:pt x="3287712" y="2910421"/>
                  </a:lnTo>
                  <a:lnTo>
                    <a:pt x="3325672" y="2888767"/>
                  </a:lnTo>
                  <a:lnTo>
                    <a:pt x="3360890" y="2863126"/>
                  </a:lnTo>
                  <a:lnTo>
                    <a:pt x="3393084" y="2833814"/>
                  </a:lnTo>
                  <a:lnTo>
                    <a:pt x="3421938" y="2801099"/>
                  </a:lnTo>
                  <a:lnTo>
                    <a:pt x="3447161" y="2765310"/>
                  </a:lnTo>
                  <a:lnTo>
                    <a:pt x="3468459" y="2726728"/>
                  </a:lnTo>
                  <a:lnTo>
                    <a:pt x="3485540" y="2685669"/>
                  </a:lnTo>
                  <a:lnTo>
                    <a:pt x="3498113" y="2642412"/>
                  </a:lnTo>
                  <a:lnTo>
                    <a:pt x="3505873" y="2597289"/>
                  </a:lnTo>
                  <a:lnTo>
                    <a:pt x="3508527" y="2550566"/>
                  </a:lnTo>
                  <a:close/>
                </a:path>
                <a:path w="3693795" h="4721860">
                  <a:moveTo>
                    <a:pt x="3693350" y="317944"/>
                  </a:moveTo>
                  <a:lnTo>
                    <a:pt x="3689007" y="268770"/>
                  </a:lnTo>
                  <a:lnTo>
                    <a:pt x="3676510" y="222491"/>
                  </a:lnTo>
                  <a:lnTo>
                    <a:pt x="3656596" y="179870"/>
                  </a:lnTo>
                  <a:lnTo>
                    <a:pt x="3630041" y="141693"/>
                  </a:lnTo>
                  <a:lnTo>
                    <a:pt x="3597592" y="108724"/>
                  </a:lnTo>
                  <a:lnTo>
                    <a:pt x="3560026" y="81737"/>
                  </a:lnTo>
                  <a:lnTo>
                    <a:pt x="3518090" y="61506"/>
                  </a:lnTo>
                  <a:lnTo>
                    <a:pt x="3472548" y="48793"/>
                  </a:lnTo>
                  <a:lnTo>
                    <a:pt x="3424161" y="44386"/>
                  </a:lnTo>
                  <a:lnTo>
                    <a:pt x="3375774" y="48793"/>
                  </a:lnTo>
                  <a:lnTo>
                    <a:pt x="3330232" y="61506"/>
                  </a:lnTo>
                  <a:lnTo>
                    <a:pt x="3288296" y="81737"/>
                  </a:lnTo>
                  <a:lnTo>
                    <a:pt x="3250730" y="108724"/>
                  </a:lnTo>
                  <a:lnTo>
                    <a:pt x="3218281" y="141693"/>
                  </a:lnTo>
                  <a:lnTo>
                    <a:pt x="3191726" y="179870"/>
                  </a:lnTo>
                  <a:lnTo>
                    <a:pt x="3171812" y="222491"/>
                  </a:lnTo>
                  <a:lnTo>
                    <a:pt x="3159315" y="268770"/>
                  </a:lnTo>
                  <a:lnTo>
                    <a:pt x="3154972" y="317944"/>
                  </a:lnTo>
                  <a:lnTo>
                    <a:pt x="3159315" y="367118"/>
                  </a:lnTo>
                  <a:lnTo>
                    <a:pt x="3171812" y="413397"/>
                  </a:lnTo>
                  <a:lnTo>
                    <a:pt x="3191726" y="456018"/>
                  </a:lnTo>
                  <a:lnTo>
                    <a:pt x="3218281" y="494207"/>
                  </a:lnTo>
                  <a:lnTo>
                    <a:pt x="3250730" y="527177"/>
                  </a:lnTo>
                  <a:lnTo>
                    <a:pt x="3288296" y="554164"/>
                  </a:lnTo>
                  <a:lnTo>
                    <a:pt x="3330232" y="574395"/>
                  </a:lnTo>
                  <a:lnTo>
                    <a:pt x="3375774" y="587108"/>
                  </a:lnTo>
                  <a:lnTo>
                    <a:pt x="3424161" y="591515"/>
                  </a:lnTo>
                  <a:lnTo>
                    <a:pt x="3472548" y="587108"/>
                  </a:lnTo>
                  <a:lnTo>
                    <a:pt x="3518090" y="574395"/>
                  </a:lnTo>
                  <a:lnTo>
                    <a:pt x="3560026" y="554164"/>
                  </a:lnTo>
                  <a:lnTo>
                    <a:pt x="3597592" y="527177"/>
                  </a:lnTo>
                  <a:lnTo>
                    <a:pt x="3630041" y="494207"/>
                  </a:lnTo>
                  <a:lnTo>
                    <a:pt x="3656596" y="456018"/>
                  </a:lnTo>
                  <a:lnTo>
                    <a:pt x="3676510" y="413397"/>
                  </a:lnTo>
                  <a:lnTo>
                    <a:pt x="3689007" y="367118"/>
                  </a:lnTo>
                  <a:lnTo>
                    <a:pt x="3693350" y="317944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D0CF7AA-5EBE-7C05-F897-4819BD7C555D}"/>
                </a:ext>
              </a:extLst>
            </p:cNvPr>
            <p:cNvSpPr/>
            <p:nvPr/>
          </p:nvSpPr>
          <p:spPr>
            <a:xfrm>
              <a:off x="3624663" y="653716"/>
              <a:ext cx="714591" cy="726107"/>
            </a:xfrm>
            <a:custGeom>
              <a:avLst/>
              <a:gdLst/>
              <a:ahLst/>
              <a:cxnLst/>
              <a:rect l="l" t="t" r="r" b="b"/>
              <a:pathLst>
                <a:path w="788035" h="800735">
                  <a:moveTo>
                    <a:pt x="393953" y="0"/>
                  </a:moveTo>
                  <a:lnTo>
                    <a:pt x="348010" y="2693"/>
                  </a:lnTo>
                  <a:lnTo>
                    <a:pt x="303623" y="10573"/>
                  </a:lnTo>
                  <a:lnTo>
                    <a:pt x="261088" y="23340"/>
                  </a:lnTo>
                  <a:lnTo>
                    <a:pt x="220702" y="40693"/>
                  </a:lnTo>
                  <a:lnTo>
                    <a:pt x="182759" y="62331"/>
                  </a:lnTo>
                  <a:lnTo>
                    <a:pt x="147555" y="87955"/>
                  </a:lnTo>
                  <a:lnTo>
                    <a:pt x="115385" y="117263"/>
                  </a:lnTo>
                  <a:lnTo>
                    <a:pt x="86546" y="149956"/>
                  </a:lnTo>
                  <a:lnTo>
                    <a:pt x="61333" y="185733"/>
                  </a:lnTo>
                  <a:lnTo>
                    <a:pt x="40041" y="224294"/>
                  </a:lnTo>
                  <a:lnTo>
                    <a:pt x="22966" y="265338"/>
                  </a:lnTo>
                  <a:lnTo>
                    <a:pt x="10404" y="308566"/>
                  </a:lnTo>
                  <a:lnTo>
                    <a:pt x="2650" y="353675"/>
                  </a:lnTo>
                  <a:lnTo>
                    <a:pt x="0" y="400367"/>
                  </a:lnTo>
                  <a:lnTo>
                    <a:pt x="2650" y="447056"/>
                  </a:lnTo>
                  <a:lnTo>
                    <a:pt x="10404" y="492164"/>
                  </a:lnTo>
                  <a:lnTo>
                    <a:pt x="22966" y="535389"/>
                  </a:lnTo>
                  <a:lnTo>
                    <a:pt x="40041" y="576432"/>
                  </a:lnTo>
                  <a:lnTo>
                    <a:pt x="61333" y="614991"/>
                  </a:lnTo>
                  <a:lnTo>
                    <a:pt x="86546" y="650767"/>
                  </a:lnTo>
                  <a:lnTo>
                    <a:pt x="115385" y="683460"/>
                  </a:lnTo>
                  <a:lnTo>
                    <a:pt x="147555" y="712767"/>
                  </a:lnTo>
                  <a:lnTo>
                    <a:pt x="182759" y="738391"/>
                  </a:lnTo>
                  <a:lnTo>
                    <a:pt x="220702" y="760029"/>
                  </a:lnTo>
                  <a:lnTo>
                    <a:pt x="261088" y="777381"/>
                  </a:lnTo>
                  <a:lnTo>
                    <a:pt x="303623" y="790148"/>
                  </a:lnTo>
                  <a:lnTo>
                    <a:pt x="348010" y="798028"/>
                  </a:lnTo>
                  <a:lnTo>
                    <a:pt x="393953" y="800722"/>
                  </a:lnTo>
                  <a:lnTo>
                    <a:pt x="439897" y="798028"/>
                  </a:lnTo>
                  <a:lnTo>
                    <a:pt x="484284" y="790148"/>
                  </a:lnTo>
                  <a:lnTo>
                    <a:pt x="526819" y="777381"/>
                  </a:lnTo>
                  <a:lnTo>
                    <a:pt x="567205" y="760029"/>
                  </a:lnTo>
                  <a:lnTo>
                    <a:pt x="605148" y="738391"/>
                  </a:lnTo>
                  <a:lnTo>
                    <a:pt x="640352" y="712767"/>
                  </a:lnTo>
                  <a:lnTo>
                    <a:pt x="672522" y="683460"/>
                  </a:lnTo>
                  <a:lnTo>
                    <a:pt x="701361" y="650767"/>
                  </a:lnTo>
                  <a:lnTo>
                    <a:pt x="726574" y="614991"/>
                  </a:lnTo>
                  <a:lnTo>
                    <a:pt x="747866" y="576432"/>
                  </a:lnTo>
                  <a:lnTo>
                    <a:pt x="764941" y="535389"/>
                  </a:lnTo>
                  <a:lnTo>
                    <a:pt x="777503" y="492164"/>
                  </a:lnTo>
                  <a:lnTo>
                    <a:pt x="785257" y="447056"/>
                  </a:lnTo>
                  <a:lnTo>
                    <a:pt x="787907" y="400367"/>
                  </a:lnTo>
                  <a:lnTo>
                    <a:pt x="785257" y="353675"/>
                  </a:lnTo>
                  <a:lnTo>
                    <a:pt x="777503" y="308566"/>
                  </a:lnTo>
                  <a:lnTo>
                    <a:pt x="764941" y="265338"/>
                  </a:lnTo>
                  <a:lnTo>
                    <a:pt x="747866" y="224294"/>
                  </a:lnTo>
                  <a:lnTo>
                    <a:pt x="726574" y="185733"/>
                  </a:lnTo>
                  <a:lnTo>
                    <a:pt x="701361" y="149956"/>
                  </a:lnTo>
                  <a:lnTo>
                    <a:pt x="672522" y="117263"/>
                  </a:lnTo>
                  <a:lnTo>
                    <a:pt x="640352" y="87955"/>
                  </a:lnTo>
                  <a:lnTo>
                    <a:pt x="605148" y="62331"/>
                  </a:lnTo>
                  <a:lnTo>
                    <a:pt x="567205" y="40693"/>
                  </a:lnTo>
                  <a:lnTo>
                    <a:pt x="526819" y="23340"/>
                  </a:lnTo>
                  <a:lnTo>
                    <a:pt x="484284" y="10573"/>
                  </a:lnTo>
                  <a:lnTo>
                    <a:pt x="439897" y="269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5DD953B-F14D-071F-E4DD-C54031B4394C}"/>
                </a:ext>
              </a:extLst>
            </p:cNvPr>
            <p:cNvSpPr/>
            <p:nvPr/>
          </p:nvSpPr>
          <p:spPr>
            <a:xfrm>
              <a:off x="9597" y="0"/>
              <a:ext cx="210750" cy="1356629"/>
            </a:xfrm>
            <a:custGeom>
              <a:avLst/>
              <a:gdLst/>
              <a:ahLst/>
              <a:cxnLst/>
              <a:rect l="l" t="t" r="r" b="b"/>
              <a:pathLst>
                <a:path w="232410" h="1496060">
                  <a:moveTo>
                    <a:pt x="105352" y="1242277"/>
                  </a:moveTo>
                  <a:lnTo>
                    <a:pt x="0" y="1242277"/>
                  </a:lnTo>
                  <a:lnTo>
                    <a:pt x="0" y="1495642"/>
                  </a:lnTo>
                  <a:lnTo>
                    <a:pt x="105352" y="1495642"/>
                  </a:lnTo>
                  <a:lnTo>
                    <a:pt x="154663" y="1485686"/>
                  </a:lnTo>
                  <a:lnTo>
                    <a:pt x="194930" y="1458537"/>
                  </a:lnTo>
                  <a:lnTo>
                    <a:pt x="222079" y="1418269"/>
                  </a:lnTo>
                  <a:lnTo>
                    <a:pt x="232035" y="1368959"/>
                  </a:lnTo>
                  <a:lnTo>
                    <a:pt x="222079" y="1319649"/>
                  </a:lnTo>
                  <a:lnTo>
                    <a:pt x="194930" y="1279381"/>
                  </a:lnTo>
                  <a:lnTo>
                    <a:pt x="154663" y="1252232"/>
                  </a:lnTo>
                  <a:lnTo>
                    <a:pt x="105352" y="1242277"/>
                  </a:lnTo>
                  <a:close/>
                </a:path>
                <a:path w="232410" h="1496060">
                  <a:moveTo>
                    <a:pt x="4730" y="660413"/>
                  </a:moveTo>
                  <a:lnTo>
                    <a:pt x="0" y="660413"/>
                  </a:lnTo>
                  <a:lnTo>
                    <a:pt x="0" y="913778"/>
                  </a:lnTo>
                  <a:lnTo>
                    <a:pt x="4730" y="913778"/>
                  </a:lnTo>
                  <a:lnTo>
                    <a:pt x="54035" y="903821"/>
                  </a:lnTo>
                  <a:lnTo>
                    <a:pt x="94303" y="876669"/>
                  </a:lnTo>
                  <a:lnTo>
                    <a:pt x="121456" y="836401"/>
                  </a:lnTo>
                  <a:lnTo>
                    <a:pt x="131413" y="787096"/>
                  </a:lnTo>
                  <a:lnTo>
                    <a:pt x="121456" y="737786"/>
                  </a:lnTo>
                  <a:lnTo>
                    <a:pt x="94303" y="697518"/>
                  </a:lnTo>
                  <a:lnTo>
                    <a:pt x="54035" y="670369"/>
                  </a:lnTo>
                  <a:lnTo>
                    <a:pt x="4730" y="660413"/>
                  </a:lnTo>
                  <a:close/>
                </a:path>
                <a:path w="232410" h="1496060">
                  <a:moveTo>
                    <a:pt x="6762" y="0"/>
                  </a:moveTo>
                  <a:lnTo>
                    <a:pt x="0" y="0"/>
                  </a:lnTo>
                  <a:lnTo>
                    <a:pt x="0" y="6232"/>
                  </a:lnTo>
                  <a:lnTo>
                    <a:pt x="676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789B18E-19FB-CD65-207B-43C48EBE5A69}"/>
                </a:ext>
              </a:extLst>
            </p:cNvPr>
            <p:cNvSpPr/>
            <p:nvPr/>
          </p:nvSpPr>
          <p:spPr>
            <a:xfrm>
              <a:off x="9598" y="1623705"/>
              <a:ext cx="399042" cy="229752"/>
            </a:xfrm>
            <a:custGeom>
              <a:avLst/>
              <a:gdLst/>
              <a:ahLst/>
              <a:cxnLst/>
              <a:rect l="l" t="t" r="r" b="b"/>
              <a:pathLst>
                <a:path w="440055" h="253364">
                  <a:moveTo>
                    <a:pt x="312827" y="0"/>
                  </a:moveTo>
                  <a:lnTo>
                    <a:pt x="0" y="0"/>
                  </a:lnTo>
                  <a:lnTo>
                    <a:pt x="0" y="253365"/>
                  </a:lnTo>
                  <a:lnTo>
                    <a:pt x="312827" y="253365"/>
                  </a:lnTo>
                  <a:lnTo>
                    <a:pt x="362132" y="243409"/>
                  </a:lnTo>
                  <a:lnTo>
                    <a:pt x="402400" y="216260"/>
                  </a:lnTo>
                  <a:lnTo>
                    <a:pt x="429552" y="175992"/>
                  </a:lnTo>
                  <a:lnTo>
                    <a:pt x="439510" y="126682"/>
                  </a:lnTo>
                  <a:lnTo>
                    <a:pt x="429552" y="77372"/>
                  </a:lnTo>
                  <a:lnTo>
                    <a:pt x="402400" y="37104"/>
                  </a:lnTo>
                  <a:lnTo>
                    <a:pt x="362132" y="9955"/>
                  </a:lnTo>
                  <a:lnTo>
                    <a:pt x="312827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815F2B0-E8A3-E494-B8FD-FEAD7DDF456A}"/>
                </a:ext>
              </a:extLst>
            </p:cNvPr>
            <p:cNvSpPr/>
            <p:nvPr/>
          </p:nvSpPr>
          <p:spPr>
            <a:xfrm>
              <a:off x="304371" y="530626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19">
                  <a:moveTo>
                    <a:pt x="191198" y="0"/>
                  </a:moveTo>
                  <a:lnTo>
                    <a:pt x="147361" y="5131"/>
                  </a:lnTo>
                  <a:lnTo>
                    <a:pt x="107117" y="19747"/>
                  </a:lnTo>
                  <a:lnTo>
                    <a:pt x="71617" y="42682"/>
                  </a:lnTo>
                  <a:lnTo>
                    <a:pt x="42006" y="72771"/>
                  </a:lnTo>
                  <a:lnTo>
                    <a:pt x="19435" y="108846"/>
                  </a:lnTo>
                  <a:lnTo>
                    <a:pt x="5050" y="149744"/>
                  </a:lnTo>
                  <a:lnTo>
                    <a:pt x="0" y="194297"/>
                  </a:lnTo>
                  <a:lnTo>
                    <a:pt x="5050" y="238850"/>
                  </a:lnTo>
                  <a:lnTo>
                    <a:pt x="19435" y="279750"/>
                  </a:lnTo>
                  <a:lnTo>
                    <a:pt x="42006" y="315828"/>
                  </a:lnTo>
                  <a:lnTo>
                    <a:pt x="71617" y="345919"/>
                  </a:lnTo>
                  <a:lnTo>
                    <a:pt x="107117" y="368857"/>
                  </a:lnTo>
                  <a:lnTo>
                    <a:pt x="147361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4"/>
                  </a:lnTo>
                  <a:lnTo>
                    <a:pt x="362964" y="108846"/>
                  </a:lnTo>
                  <a:lnTo>
                    <a:pt x="340394" y="72771"/>
                  </a:lnTo>
                  <a:lnTo>
                    <a:pt x="310785" y="42682"/>
                  </a:lnTo>
                  <a:lnTo>
                    <a:pt x="275284" y="19747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1CF5157-7353-D424-0299-651CBB82B636}"/>
                </a:ext>
              </a:extLst>
            </p:cNvPr>
            <p:cNvSpPr/>
            <p:nvPr/>
          </p:nvSpPr>
          <p:spPr>
            <a:xfrm>
              <a:off x="508301" y="1080912"/>
              <a:ext cx="292516" cy="297122"/>
            </a:xfrm>
            <a:custGeom>
              <a:avLst/>
              <a:gdLst/>
              <a:ahLst/>
              <a:cxnLst/>
              <a:rect l="l" t="t" r="r" b="b"/>
              <a:pathLst>
                <a:path w="322580" h="327659">
                  <a:moveTo>
                    <a:pt x="161213" y="0"/>
                  </a:moveTo>
                  <a:lnTo>
                    <a:pt x="118355" y="5851"/>
                  </a:lnTo>
                  <a:lnTo>
                    <a:pt x="79844" y="22366"/>
                  </a:lnTo>
                  <a:lnTo>
                    <a:pt x="47217" y="47982"/>
                  </a:lnTo>
                  <a:lnTo>
                    <a:pt x="22009" y="81138"/>
                  </a:lnTo>
                  <a:lnTo>
                    <a:pt x="5758" y="120275"/>
                  </a:lnTo>
                  <a:lnTo>
                    <a:pt x="0" y="163830"/>
                  </a:lnTo>
                  <a:lnTo>
                    <a:pt x="5758" y="207380"/>
                  </a:lnTo>
                  <a:lnTo>
                    <a:pt x="22009" y="246515"/>
                  </a:lnTo>
                  <a:lnTo>
                    <a:pt x="47217" y="279673"/>
                  </a:lnTo>
                  <a:lnTo>
                    <a:pt x="79844" y="305291"/>
                  </a:lnTo>
                  <a:lnTo>
                    <a:pt x="118355" y="321807"/>
                  </a:lnTo>
                  <a:lnTo>
                    <a:pt x="161213" y="327660"/>
                  </a:lnTo>
                  <a:lnTo>
                    <a:pt x="204072" y="321807"/>
                  </a:lnTo>
                  <a:lnTo>
                    <a:pt x="242583" y="305291"/>
                  </a:lnTo>
                  <a:lnTo>
                    <a:pt x="275210" y="279673"/>
                  </a:lnTo>
                  <a:lnTo>
                    <a:pt x="300418" y="246515"/>
                  </a:lnTo>
                  <a:lnTo>
                    <a:pt x="316669" y="207380"/>
                  </a:lnTo>
                  <a:lnTo>
                    <a:pt x="322427" y="163830"/>
                  </a:lnTo>
                  <a:lnTo>
                    <a:pt x="316669" y="120275"/>
                  </a:lnTo>
                  <a:lnTo>
                    <a:pt x="300418" y="81138"/>
                  </a:lnTo>
                  <a:lnTo>
                    <a:pt x="275210" y="47982"/>
                  </a:lnTo>
                  <a:lnTo>
                    <a:pt x="242583" y="22366"/>
                  </a:lnTo>
                  <a:lnTo>
                    <a:pt x="204072" y="5851"/>
                  </a:lnTo>
                  <a:lnTo>
                    <a:pt x="16121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A0C72F04-F457-6AB5-12E0-833F45AA60AC}"/>
              </a:ext>
            </a:extLst>
          </p:cNvPr>
          <p:cNvSpPr/>
          <p:nvPr/>
        </p:nvSpPr>
        <p:spPr>
          <a:xfrm rot="10800000">
            <a:off x="11929385" y="3918569"/>
            <a:ext cx="767112" cy="726458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BED36AC7-786D-8EDD-B9F6-31DD1F862F88}"/>
              </a:ext>
            </a:extLst>
          </p:cNvPr>
          <p:cNvSpPr/>
          <p:nvPr/>
        </p:nvSpPr>
        <p:spPr>
          <a:xfrm rot="10800000">
            <a:off x="11955863" y="5877240"/>
            <a:ext cx="638498" cy="334035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8775177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962" y="1882771"/>
            <a:ext cx="9449837" cy="365443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8385715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0724100" y="6405519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3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0B4B95D-64D5-9E5B-BAC5-0B7670771DF2}"/>
              </a:ext>
            </a:extLst>
          </p:cNvPr>
          <p:cNvSpPr/>
          <p:nvPr/>
        </p:nvSpPr>
        <p:spPr>
          <a:xfrm>
            <a:off x="9598" y="0"/>
            <a:ext cx="3603472" cy="4812692"/>
          </a:xfrm>
          <a:custGeom>
            <a:avLst/>
            <a:gdLst/>
            <a:ahLst/>
            <a:cxnLst/>
            <a:rect l="l" t="t" r="r" b="b"/>
            <a:pathLst>
              <a:path w="3973829" h="5307330">
                <a:moveTo>
                  <a:pt x="71374" y="1940839"/>
                </a:moveTo>
                <a:lnTo>
                  <a:pt x="65620" y="1897291"/>
                </a:lnTo>
                <a:lnTo>
                  <a:pt x="49364" y="1858149"/>
                </a:lnTo>
                <a:lnTo>
                  <a:pt x="24168" y="1824990"/>
                </a:lnTo>
                <a:lnTo>
                  <a:pt x="0" y="1806016"/>
                </a:lnTo>
                <a:lnTo>
                  <a:pt x="0" y="2075662"/>
                </a:lnTo>
                <a:lnTo>
                  <a:pt x="24168" y="2056688"/>
                </a:lnTo>
                <a:lnTo>
                  <a:pt x="49364" y="2023529"/>
                </a:lnTo>
                <a:lnTo>
                  <a:pt x="65620" y="1984387"/>
                </a:lnTo>
                <a:lnTo>
                  <a:pt x="71374" y="1940839"/>
                </a:lnTo>
                <a:close/>
              </a:path>
              <a:path w="3973829" h="5307330">
                <a:moveTo>
                  <a:pt x="184327" y="5114302"/>
                </a:moveTo>
                <a:lnTo>
                  <a:pt x="176174" y="5068062"/>
                </a:lnTo>
                <a:lnTo>
                  <a:pt x="156235" y="5024856"/>
                </a:lnTo>
                <a:lnTo>
                  <a:pt x="124650" y="4987137"/>
                </a:lnTo>
                <a:lnTo>
                  <a:pt x="116395" y="4979378"/>
                </a:lnTo>
                <a:lnTo>
                  <a:pt x="100291" y="4963541"/>
                </a:lnTo>
                <a:lnTo>
                  <a:pt x="77470" y="4939919"/>
                </a:lnTo>
                <a:lnTo>
                  <a:pt x="49022" y="4908791"/>
                </a:lnTo>
                <a:lnTo>
                  <a:pt x="16103" y="4870462"/>
                </a:lnTo>
                <a:lnTo>
                  <a:pt x="0" y="4850384"/>
                </a:lnTo>
                <a:lnTo>
                  <a:pt x="0" y="5306657"/>
                </a:lnTo>
                <a:lnTo>
                  <a:pt x="38061" y="5302923"/>
                </a:lnTo>
                <a:lnTo>
                  <a:pt x="107365" y="5272710"/>
                </a:lnTo>
                <a:lnTo>
                  <a:pt x="136918" y="5246446"/>
                </a:lnTo>
                <a:lnTo>
                  <a:pt x="164833" y="5205958"/>
                </a:lnTo>
                <a:lnTo>
                  <a:pt x="180594" y="5161089"/>
                </a:lnTo>
                <a:lnTo>
                  <a:pt x="184327" y="5114302"/>
                </a:lnTo>
                <a:close/>
              </a:path>
              <a:path w="3973829" h="5307330">
                <a:moveTo>
                  <a:pt x="293878" y="645617"/>
                </a:moveTo>
                <a:lnTo>
                  <a:pt x="285864" y="595109"/>
                </a:lnTo>
                <a:lnTo>
                  <a:pt x="263537" y="551243"/>
                </a:lnTo>
                <a:lnTo>
                  <a:pt x="229501" y="516661"/>
                </a:lnTo>
                <a:lnTo>
                  <a:pt x="186334" y="493979"/>
                </a:lnTo>
                <a:lnTo>
                  <a:pt x="136639" y="485825"/>
                </a:lnTo>
                <a:lnTo>
                  <a:pt x="86944" y="493979"/>
                </a:lnTo>
                <a:lnTo>
                  <a:pt x="43776" y="516661"/>
                </a:lnTo>
                <a:lnTo>
                  <a:pt x="9740" y="551243"/>
                </a:lnTo>
                <a:lnTo>
                  <a:pt x="0" y="570395"/>
                </a:lnTo>
                <a:lnTo>
                  <a:pt x="0" y="720839"/>
                </a:lnTo>
                <a:lnTo>
                  <a:pt x="9740" y="739990"/>
                </a:lnTo>
                <a:lnTo>
                  <a:pt x="43776" y="774585"/>
                </a:lnTo>
                <a:lnTo>
                  <a:pt x="86944" y="797267"/>
                </a:lnTo>
                <a:lnTo>
                  <a:pt x="136639" y="805408"/>
                </a:lnTo>
                <a:lnTo>
                  <a:pt x="186334" y="797267"/>
                </a:lnTo>
                <a:lnTo>
                  <a:pt x="229501" y="774585"/>
                </a:lnTo>
                <a:lnTo>
                  <a:pt x="263537" y="739990"/>
                </a:lnTo>
                <a:lnTo>
                  <a:pt x="285864" y="696125"/>
                </a:lnTo>
                <a:lnTo>
                  <a:pt x="293878" y="645617"/>
                </a:lnTo>
                <a:close/>
              </a:path>
              <a:path w="3973829" h="5307330">
                <a:moveTo>
                  <a:pt x="503135" y="1213459"/>
                </a:moveTo>
                <a:lnTo>
                  <a:pt x="498081" y="1168908"/>
                </a:lnTo>
                <a:lnTo>
                  <a:pt x="483692" y="1128014"/>
                </a:lnTo>
                <a:lnTo>
                  <a:pt x="461124" y="1091933"/>
                </a:lnTo>
                <a:lnTo>
                  <a:pt x="431520" y="1061834"/>
                </a:lnTo>
                <a:lnTo>
                  <a:pt x="396011" y="1038898"/>
                </a:lnTo>
                <a:lnTo>
                  <a:pt x="355777" y="1024280"/>
                </a:lnTo>
                <a:lnTo>
                  <a:pt x="311937" y="1019149"/>
                </a:lnTo>
                <a:lnTo>
                  <a:pt x="268097" y="1024280"/>
                </a:lnTo>
                <a:lnTo>
                  <a:pt x="227850" y="1038898"/>
                </a:lnTo>
                <a:lnTo>
                  <a:pt x="192354" y="1061834"/>
                </a:lnTo>
                <a:lnTo>
                  <a:pt x="162737" y="1091933"/>
                </a:lnTo>
                <a:lnTo>
                  <a:pt x="140169" y="1128014"/>
                </a:lnTo>
                <a:lnTo>
                  <a:pt x="125780" y="1168908"/>
                </a:lnTo>
                <a:lnTo>
                  <a:pt x="120738" y="1213459"/>
                </a:lnTo>
                <a:lnTo>
                  <a:pt x="125780" y="1258011"/>
                </a:lnTo>
                <a:lnTo>
                  <a:pt x="140169" y="1298917"/>
                </a:lnTo>
                <a:lnTo>
                  <a:pt x="162737" y="1334985"/>
                </a:lnTo>
                <a:lnTo>
                  <a:pt x="192354" y="1365084"/>
                </a:lnTo>
                <a:lnTo>
                  <a:pt x="227850" y="1388021"/>
                </a:lnTo>
                <a:lnTo>
                  <a:pt x="268097" y="1402638"/>
                </a:lnTo>
                <a:lnTo>
                  <a:pt x="311937" y="1407769"/>
                </a:lnTo>
                <a:lnTo>
                  <a:pt x="355777" y="1402638"/>
                </a:lnTo>
                <a:lnTo>
                  <a:pt x="396011" y="1388021"/>
                </a:lnTo>
                <a:lnTo>
                  <a:pt x="431520" y="1365084"/>
                </a:lnTo>
                <a:lnTo>
                  <a:pt x="461124" y="1334985"/>
                </a:lnTo>
                <a:lnTo>
                  <a:pt x="483692" y="1298917"/>
                </a:lnTo>
                <a:lnTo>
                  <a:pt x="498081" y="1258011"/>
                </a:lnTo>
                <a:lnTo>
                  <a:pt x="503135" y="1213459"/>
                </a:lnTo>
                <a:close/>
              </a:path>
              <a:path w="3973829" h="5307330">
                <a:moveTo>
                  <a:pt x="545719" y="4454322"/>
                </a:moveTo>
                <a:lnTo>
                  <a:pt x="535774" y="4405007"/>
                </a:lnTo>
                <a:lnTo>
                  <a:pt x="508635" y="4364736"/>
                </a:lnTo>
                <a:lnTo>
                  <a:pt x="468376" y="4337596"/>
                </a:lnTo>
                <a:lnTo>
                  <a:pt x="419061" y="4327639"/>
                </a:lnTo>
                <a:lnTo>
                  <a:pt x="0" y="4327639"/>
                </a:lnTo>
                <a:lnTo>
                  <a:pt x="0" y="4581004"/>
                </a:lnTo>
                <a:lnTo>
                  <a:pt x="419061" y="4581004"/>
                </a:lnTo>
                <a:lnTo>
                  <a:pt x="468376" y="4571047"/>
                </a:lnTo>
                <a:lnTo>
                  <a:pt x="508635" y="4543895"/>
                </a:lnTo>
                <a:lnTo>
                  <a:pt x="535774" y="4503623"/>
                </a:lnTo>
                <a:lnTo>
                  <a:pt x="545719" y="4454322"/>
                </a:lnTo>
                <a:close/>
              </a:path>
              <a:path w="3973829" h="5307330">
                <a:moveTo>
                  <a:pt x="929068" y="3906012"/>
                </a:moveTo>
                <a:lnTo>
                  <a:pt x="919124" y="3856710"/>
                </a:lnTo>
                <a:lnTo>
                  <a:pt x="891984" y="3816439"/>
                </a:lnTo>
                <a:lnTo>
                  <a:pt x="851725" y="3789286"/>
                </a:lnTo>
                <a:lnTo>
                  <a:pt x="802411" y="3779329"/>
                </a:lnTo>
                <a:lnTo>
                  <a:pt x="0" y="3779329"/>
                </a:lnTo>
                <a:lnTo>
                  <a:pt x="0" y="4032694"/>
                </a:lnTo>
                <a:lnTo>
                  <a:pt x="802411" y="4032694"/>
                </a:lnTo>
                <a:lnTo>
                  <a:pt x="851725" y="4022737"/>
                </a:lnTo>
                <a:lnTo>
                  <a:pt x="891984" y="3995585"/>
                </a:lnTo>
                <a:lnTo>
                  <a:pt x="919124" y="3955326"/>
                </a:lnTo>
                <a:lnTo>
                  <a:pt x="929068" y="3906012"/>
                </a:lnTo>
                <a:close/>
              </a:path>
              <a:path w="3973829" h="5307330">
                <a:moveTo>
                  <a:pt x="1123670" y="73621"/>
                </a:moveTo>
                <a:lnTo>
                  <a:pt x="1113713" y="24307"/>
                </a:lnTo>
                <a:lnTo>
                  <a:pt x="1097343" y="0"/>
                </a:lnTo>
                <a:lnTo>
                  <a:pt x="461149" y="0"/>
                </a:lnTo>
                <a:lnTo>
                  <a:pt x="444779" y="24307"/>
                </a:lnTo>
                <a:lnTo>
                  <a:pt x="434835" y="73621"/>
                </a:lnTo>
                <a:lnTo>
                  <a:pt x="444779" y="122936"/>
                </a:lnTo>
                <a:lnTo>
                  <a:pt x="471906" y="163195"/>
                </a:lnTo>
                <a:lnTo>
                  <a:pt x="512165" y="190347"/>
                </a:lnTo>
                <a:lnTo>
                  <a:pt x="561492" y="200304"/>
                </a:lnTo>
                <a:lnTo>
                  <a:pt x="997013" y="200304"/>
                </a:lnTo>
                <a:lnTo>
                  <a:pt x="1046327" y="190347"/>
                </a:lnTo>
                <a:lnTo>
                  <a:pt x="1086586" y="163195"/>
                </a:lnTo>
                <a:lnTo>
                  <a:pt x="1113713" y="122936"/>
                </a:lnTo>
                <a:lnTo>
                  <a:pt x="1123670" y="73621"/>
                </a:lnTo>
                <a:close/>
              </a:path>
              <a:path w="3973829" h="5307330">
                <a:moveTo>
                  <a:pt x="1418945" y="3321431"/>
                </a:moveTo>
                <a:lnTo>
                  <a:pt x="1413903" y="3276879"/>
                </a:lnTo>
                <a:lnTo>
                  <a:pt x="1399514" y="3235972"/>
                </a:lnTo>
                <a:lnTo>
                  <a:pt x="1376946" y="3199904"/>
                </a:lnTo>
                <a:lnTo>
                  <a:pt x="1347343" y="3169805"/>
                </a:lnTo>
                <a:lnTo>
                  <a:pt x="1311833" y="3146869"/>
                </a:lnTo>
                <a:lnTo>
                  <a:pt x="1271587" y="3132251"/>
                </a:lnTo>
                <a:lnTo>
                  <a:pt x="1227747" y="3127121"/>
                </a:lnTo>
                <a:lnTo>
                  <a:pt x="1183906" y="3132251"/>
                </a:lnTo>
                <a:lnTo>
                  <a:pt x="1143660" y="3146869"/>
                </a:lnTo>
                <a:lnTo>
                  <a:pt x="1108163" y="3169805"/>
                </a:lnTo>
                <a:lnTo>
                  <a:pt x="1078560" y="3199904"/>
                </a:lnTo>
                <a:lnTo>
                  <a:pt x="1055979" y="3235972"/>
                </a:lnTo>
                <a:lnTo>
                  <a:pt x="1041603" y="3276879"/>
                </a:lnTo>
                <a:lnTo>
                  <a:pt x="1036548" y="3321431"/>
                </a:lnTo>
                <a:lnTo>
                  <a:pt x="1041603" y="3365982"/>
                </a:lnTo>
                <a:lnTo>
                  <a:pt x="1055979" y="3406876"/>
                </a:lnTo>
                <a:lnTo>
                  <a:pt x="1078560" y="3442957"/>
                </a:lnTo>
                <a:lnTo>
                  <a:pt x="1108163" y="3473056"/>
                </a:lnTo>
                <a:lnTo>
                  <a:pt x="1143660" y="3495992"/>
                </a:lnTo>
                <a:lnTo>
                  <a:pt x="1183906" y="3510610"/>
                </a:lnTo>
                <a:lnTo>
                  <a:pt x="1227747" y="3515741"/>
                </a:lnTo>
                <a:lnTo>
                  <a:pt x="1271587" y="3510610"/>
                </a:lnTo>
                <a:lnTo>
                  <a:pt x="1311833" y="3495992"/>
                </a:lnTo>
                <a:lnTo>
                  <a:pt x="1347343" y="3473056"/>
                </a:lnTo>
                <a:lnTo>
                  <a:pt x="1376946" y="3442957"/>
                </a:lnTo>
                <a:lnTo>
                  <a:pt x="1399514" y="3406876"/>
                </a:lnTo>
                <a:lnTo>
                  <a:pt x="1413903" y="3365982"/>
                </a:lnTo>
                <a:lnTo>
                  <a:pt x="1418945" y="3321431"/>
                </a:lnTo>
                <a:close/>
              </a:path>
              <a:path w="3973829" h="5307330">
                <a:moveTo>
                  <a:pt x="1624139" y="3898176"/>
                </a:moveTo>
                <a:lnTo>
                  <a:pt x="1619084" y="3853624"/>
                </a:lnTo>
                <a:lnTo>
                  <a:pt x="1604708" y="3812730"/>
                </a:lnTo>
                <a:lnTo>
                  <a:pt x="1582140" y="3776649"/>
                </a:lnTo>
                <a:lnTo>
                  <a:pt x="1552524" y="3746550"/>
                </a:lnTo>
                <a:lnTo>
                  <a:pt x="1517027" y="3723614"/>
                </a:lnTo>
                <a:lnTo>
                  <a:pt x="1476781" y="3708997"/>
                </a:lnTo>
                <a:lnTo>
                  <a:pt x="1432941" y="3703866"/>
                </a:lnTo>
                <a:lnTo>
                  <a:pt x="1389100" y="3708997"/>
                </a:lnTo>
                <a:lnTo>
                  <a:pt x="1348854" y="3723614"/>
                </a:lnTo>
                <a:lnTo>
                  <a:pt x="1313357" y="3746550"/>
                </a:lnTo>
                <a:lnTo>
                  <a:pt x="1283741" y="3776649"/>
                </a:lnTo>
                <a:lnTo>
                  <a:pt x="1261173" y="3812730"/>
                </a:lnTo>
                <a:lnTo>
                  <a:pt x="1246784" y="3853624"/>
                </a:lnTo>
                <a:lnTo>
                  <a:pt x="1241742" y="3898176"/>
                </a:lnTo>
                <a:lnTo>
                  <a:pt x="1246784" y="3942727"/>
                </a:lnTo>
                <a:lnTo>
                  <a:pt x="1261173" y="3983634"/>
                </a:lnTo>
                <a:lnTo>
                  <a:pt x="1283741" y="4019702"/>
                </a:lnTo>
                <a:lnTo>
                  <a:pt x="1313357" y="4049801"/>
                </a:lnTo>
                <a:lnTo>
                  <a:pt x="1348854" y="4072737"/>
                </a:lnTo>
                <a:lnTo>
                  <a:pt x="1389100" y="4087355"/>
                </a:lnTo>
                <a:lnTo>
                  <a:pt x="1432941" y="4092486"/>
                </a:lnTo>
                <a:lnTo>
                  <a:pt x="1476781" y="4087355"/>
                </a:lnTo>
                <a:lnTo>
                  <a:pt x="1517027" y="4072737"/>
                </a:lnTo>
                <a:lnTo>
                  <a:pt x="1552524" y="4049801"/>
                </a:lnTo>
                <a:lnTo>
                  <a:pt x="1582140" y="4019702"/>
                </a:lnTo>
                <a:lnTo>
                  <a:pt x="1604708" y="3983634"/>
                </a:lnTo>
                <a:lnTo>
                  <a:pt x="1619084" y="3942727"/>
                </a:lnTo>
                <a:lnTo>
                  <a:pt x="1624139" y="3898176"/>
                </a:lnTo>
                <a:close/>
              </a:path>
              <a:path w="3973829" h="5307330">
                <a:moveTo>
                  <a:pt x="1860181" y="2541765"/>
                </a:moveTo>
                <a:lnTo>
                  <a:pt x="1856193" y="2496591"/>
                </a:lnTo>
                <a:lnTo>
                  <a:pt x="1844713" y="2454059"/>
                </a:lnTo>
                <a:lnTo>
                  <a:pt x="1826412" y="2414905"/>
                </a:lnTo>
                <a:lnTo>
                  <a:pt x="1802015" y="2379827"/>
                </a:lnTo>
                <a:lnTo>
                  <a:pt x="1772208" y="2349538"/>
                </a:lnTo>
                <a:lnTo>
                  <a:pt x="1737690" y="2324735"/>
                </a:lnTo>
                <a:lnTo>
                  <a:pt x="1699158" y="2306142"/>
                </a:lnTo>
                <a:lnTo>
                  <a:pt x="1657324" y="2294471"/>
                </a:lnTo>
                <a:lnTo>
                  <a:pt x="1612861" y="2290419"/>
                </a:lnTo>
                <a:lnTo>
                  <a:pt x="1568411" y="2294471"/>
                </a:lnTo>
                <a:lnTo>
                  <a:pt x="1526565" y="2306142"/>
                </a:lnTo>
                <a:lnTo>
                  <a:pt x="1488033" y="2324735"/>
                </a:lnTo>
                <a:lnTo>
                  <a:pt x="1453515" y="2349538"/>
                </a:lnTo>
                <a:lnTo>
                  <a:pt x="1423708" y="2379827"/>
                </a:lnTo>
                <a:lnTo>
                  <a:pt x="1399311" y="2414905"/>
                </a:lnTo>
                <a:lnTo>
                  <a:pt x="1381023" y="2454059"/>
                </a:lnTo>
                <a:lnTo>
                  <a:pt x="1369529" y="2496591"/>
                </a:lnTo>
                <a:lnTo>
                  <a:pt x="1365542" y="2541765"/>
                </a:lnTo>
                <a:lnTo>
                  <a:pt x="1369529" y="2586939"/>
                </a:lnTo>
                <a:lnTo>
                  <a:pt x="1381023" y="2629471"/>
                </a:lnTo>
                <a:lnTo>
                  <a:pt x="1399311" y="2668625"/>
                </a:lnTo>
                <a:lnTo>
                  <a:pt x="1423708" y="2703703"/>
                </a:lnTo>
                <a:lnTo>
                  <a:pt x="1453515" y="2733992"/>
                </a:lnTo>
                <a:lnTo>
                  <a:pt x="1488033" y="2758795"/>
                </a:lnTo>
                <a:lnTo>
                  <a:pt x="1526565" y="2777388"/>
                </a:lnTo>
                <a:lnTo>
                  <a:pt x="1568411" y="2789059"/>
                </a:lnTo>
                <a:lnTo>
                  <a:pt x="1612861" y="2793111"/>
                </a:lnTo>
                <a:lnTo>
                  <a:pt x="1657324" y="2789059"/>
                </a:lnTo>
                <a:lnTo>
                  <a:pt x="1699158" y="2777388"/>
                </a:lnTo>
                <a:lnTo>
                  <a:pt x="1737690" y="2758795"/>
                </a:lnTo>
                <a:lnTo>
                  <a:pt x="1772208" y="2733992"/>
                </a:lnTo>
                <a:lnTo>
                  <a:pt x="1802015" y="2703703"/>
                </a:lnTo>
                <a:lnTo>
                  <a:pt x="1826412" y="2668625"/>
                </a:lnTo>
                <a:lnTo>
                  <a:pt x="1844713" y="2629471"/>
                </a:lnTo>
                <a:lnTo>
                  <a:pt x="1856193" y="2586939"/>
                </a:lnTo>
                <a:lnTo>
                  <a:pt x="1860181" y="2541765"/>
                </a:lnTo>
                <a:close/>
              </a:path>
              <a:path w="3973829" h="5307330">
                <a:moveTo>
                  <a:pt x="2167483" y="408241"/>
                </a:moveTo>
                <a:lnTo>
                  <a:pt x="2166924" y="335267"/>
                </a:lnTo>
                <a:lnTo>
                  <a:pt x="2162899" y="264515"/>
                </a:lnTo>
                <a:lnTo>
                  <a:pt x="2155672" y="196011"/>
                </a:lnTo>
                <a:lnTo>
                  <a:pt x="2145474" y="129794"/>
                </a:lnTo>
                <a:lnTo>
                  <a:pt x="2132596" y="65874"/>
                </a:lnTo>
                <a:lnTo>
                  <a:pt x="2117267" y="4292"/>
                </a:lnTo>
                <a:lnTo>
                  <a:pt x="2115997" y="12"/>
                </a:lnTo>
                <a:lnTo>
                  <a:pt x="1283462" y="12"/>
                </a:lnTo>
                <a:lnTo>
                  <a:pt x="1267079" y="24307"/>
                </a:lnTo>
                <a:lnTo>
                  <a:pt x="1257134" y="73621"/>
                </a:lnTo>
                <a:lnTo>
                  <a:pt x="1267079" y="122936"/>
                </a:lnTo>
                <a:lnTo>
                  <a:pt x="1294218" y="163195"/>
                </a:lnTo>
                <a:lnTo>
                  <a:pt x="1334477" y="190347"/>
                </a:lnTo>
                <a:lnTo>
                  <a:pt x="1383792" y="200304"/>
                </a:lnTo>
                <a:lnTo>
                  <a:pt x="1784172" y="200304"/>
                </a:lnTo>
                <a:lnTo>
                  <a:pt x="1791182" y="247345"/>
                </a:lnTo>
                <a:lnTo>
                  <a:pt x="1796199" y="295897"/>
                </a:lnTo>
                <a:lnTo>
                  <a:pt x="1799069" y="345973"/>
                </a:lnTo>
                <a:lnTo>
                  <a:pt x="1799653" y="397535"/>
                </a:lnTo>
                <a:lnTo>
                  <a:pt x="1797761" y="450596"/>
                </a:lnTo>
                <a:lnTo>
                  <a:pt x="1793240" y="505142"/>
                </a:lnTo>
                <a:lnTo>
                  <a:pt x="1786153" y="503910"/>
                </a:lnTo>
                <a:lnTo>
                  <a:pt x="1778977" y="502945"/>
                </a:lnTo>
                <a:lnTo>
                  <a:pt x="749782" y="502945"/>
                </a:lnTo>
                <a:lnTo>
                  <a:pt x="700468" y="512902"/>
                </a:lnTo>
                <a:lnTo>
                  <a:pt x="660209" y="540054"/>
                </a:lnTo>
                <a:lnTo>
                  <a:pt x="633069" y="580326"/>
                </a:lnTo>
                <a:lnTo>
                  <a:pt x="623125" y="629627"/>
                </a:lnTo>
                <a:lnTo>
                  <a:pt x="633069" y="678942"/>
                </a:lnTo>
                <a:lnTo>
                  <a:pt x="660209" y="719213"/>
                </a:lnTo>
                <a:lnTo>
                  <a:pt x="700468" y="746366"/>
                </a:lnTo>
                <a:lnTo>
                  <a:pt x="749782" y="756323"/>
                </a:lnTo>
                <a:lnTo>
                  <a:pt x="1732711" y="756323"/>
                </a:lnTo>
                <a:lnTo>
                  <a:pt x="1714741" y="802106"/>
                </a:lnTo>
                <a:lnTo>
                  <a:pt x="1694802" y="847928"/>
                </a:lnTo>
                <a:lnTo>
                  <a:pt x="1672983" y="893800"/>
                </a:lnTo>
                <a:lnTo>
                  <a:pt x="1649349" y="939711"/>
                </a:lnTo>
                <a:lnTo>
                  <a:pt x="1623949" y="985634"/>
                </a:lnTo>
                <a:lnTo>
                  <a:pt x="1596847" y="1031557"/>
                </a:lnTo>
                <a:lnTo>
                  <a:pt x="1568132" y="1077493"/>
                </a:lnTo>
                <a:lnTo>
                  <a:pt x="805383" y="1077493"/>
                </a:lnTo>
                <a:lnTo>
                  <a:pt x="756069" y="1087450"/>
                </a:lnTo>
                <a:lnTo>
                  <a:pt x="715810" y="1114602"/>
                </a:lnTo>
                <a:lnTo>
                  <a:pt x="688670" y="1154874"/>
                </a:lnTo>
                <a:lnTo>
                  <a:pt x="678726" y="1204175"/>
                </a:lnTo>
                <a:lnTo>
                  <a:pt x="688670" y="1253490"/>
                </a:lnTo>
                <a:lnTo>
                  <a:pt x="715810" y="1293749"/>
                </a:lnTo>
                <a:lnTo>
                  <a:pt x="756069" y="1320901"/>
                </a:lnTo>
                <a:lnTo>
                  <a:pt x="805383" y="1330858"/>
                </a:lnTo>
                <a:lnTo>
                  <a:pt x="1383538" y="1330858"/>
                </a:lnTo>
                <a:lnTo>
                  <a:pt x="1352664" y="1368552"/>
                </a:lnTo>
                <a:lnTo>
                  <a:pt x="1321041" y="1406194"/>
                </a:lnTo>
                <a:lnTo>
                  <a:pt x="1288719" y="1443786"/>
                </a:lnTo>
                <a:lnTo>
                  <a:pt x="1255737" y="1481302"/>
                </a:lnTo>
                <a:lnTo>
                  <a:pt x="1222133" y="1518742"/>
                </a:lnTo>
                <a:lnTo>
                  <a:pt x="1187945" y="1556105"/>
                </a:lnTo>
                <a:lnTo>
                  <a:pt x="1153210" y="1593380"/>
                </a:lnTo>
                <a:lnTo>
                  <a:pt x="1117981" y="1630578"/>
                </a:lnTo>
                <a:lnTo>
                  <a:pt x="1082281" y="1667675"/>
                </a:lnTo>
                <a:lnTo>
                  <a:pt x="1046162" y="1704657"/>
                </a:lnTo>
                <a:lnTo>
                  <a:pt x="1009662" y="1741538"/>
                </a:lnTo>
                <a:lnTo>
                  <a:pt x="972807" y="1778304"/>
                </a:lnTo>
                <a:lnTo>
                  <a:pt x="935659" y="1814957"/>
                </a:lnTo>
                <a:lnTo>
                  <a:pt x="898245" y="1851469"/>
                </a:lnTo>
                <a:lnTo>
                  <a:pt x="822794" y="1924113"/>
                </a:lnTo>
                <a:lnTo>
                  <a:pt x="708621" y="2031961"/>
                </a:lnTo>
                <a:lnTo>
                  <a:pt x="351548" y="2362314"/>
                </a:lnTo>
                <a:lnTo>
                  <a:pt x="183464" y="2519527"/>
                </a:lnTo>
                <a:lnTo>
                  <a:pt x="101993" y="2597442"/>
                </a:lnTo>
                <a:lnTo>
                  <a:pt x="62052" y="2636240"/>
                </a:lnTo>
                <a:lnTo>
                  <a:pt x="22707" y="2674924"/>
                </a:lnTo>
                <a:lnTo>
                  <a:pt x="0" y="2697581"/>
                </a:lnTo>
                <a:lnTo>
                  <a:pt x="0" y="3450831"/>
                </a:lnTo>
                <a:lnTo>
                  <a:pt x="701814" y="3450831"/>
                </a:lnTo>
                <a:lnTo>
                  <a:pt x="751128" y="3440874"/>
                </a:lnTo>
                <a:lnTo>
                  <a:pt x="791387" y="3413722"/>
                </a:lnTo>
                <a:lnTo>
                  <a:pt x="818527" y="3373450"/>
                </a:lnTo>
                <a:lnTo>
                  <a:pt x="828471" y="3324148"/>
                </a:lnTo>
                <a:lnTo>
                  <a:pt x="818527" y="3274834"/>
                </a:lnTo>
                <a:lnTo>
                  <a:pt x="791387" y="3234563"/>
                </a:lnTo>
                <a:lnTo>
                  <a:pt x="751128" y="3207423"/>
                </a:lnTo>
                <a:lnTo>
                  <a:pt x="701814" y="3197466"/>
                </a:lnTo>
                <a:lnTo>
                  <a:pt x="32537" y="3197466"/>
                </a:lnTo>
                <a:lnTo>
                  <a:pt x="62763" y="3163379"/>
                </a:lnTo>
                <a:lnTo>
                  <a:pt x="93967" y="3129026"/>
                </a:lnTo>
                <a:lnTo>
                  <a:pt x="126098" y="3094444"/>
                </a:lnTo>
                <a:lnTo>
                  <a:pt x="159143" y="3059607"/>
                </a:lnTo>
                <a:lnTo>
                  <a:pt x="193014" y="3024543"/>
                </a:lnTo>
                <a:lnTo>
                  <a:pt x="227698" y="2989262"/>
                </a:lnTo>
                <a:lnTo>
                  <a:pt x="263118" y="2953753"/>
                </a:lnTo>
                <a:lnTo>
                  <a:pt x="299250" y="2918041"/>
                </a:lnTo>
                <a:lnTo>
                  <a:pt x="336042" y="2882125"/>
                </a:lnTo>
                <a:lnTo>
                  <a:pt x="411391" y="2809697"/>
                </a:lnTo>
                <a:lnTo>
                  <a:pt x="528180" y="2699715"/>
                </a:lnTo>
                <a:lnTo>
                  <a:pt x="967320" y="2293175"/>
                </a:lnTo>
                <a:lnTo>
                  <a:pt x="1084859" y="2182253"/>
                </a:lnTo>
                <a:lnTo>
                  <a:pt x="1162202" y="2107908"/>
                </a:lnTo>
                <a:lnTo>
                  <a:pt x="1200480" y="2070620"/>
                </a:lnTo>
                <a:lnTo>
                  <a:pt x="1238440" y="2033244"/>
                </a:lnTo>
                <a:lnTo>
                  <a:pt x="1276083" y="1995766"/>
                </a:lnTo>
                <a:lnTo>
                  <a:pt x="1313357" y="1958213"/>
                </a:lnTo>
                <a:lnTo>
                  <a:pt x="1350238" y="1920544"/>
                </a:lnTo>
                <a:lnTo>
                  <a:pt x="1386687" y="1882787"/>
                </a:lnTo>
                <a:lnTo>
                  <a:pt x="1422692" y="1844929"/>
                </a:lnTo>
                <a:lnTo>
                  <a:pt x="1458214" y="1806968"/>
                </a:lnTo>
                <a:lnTo>
                  <a:pt x="1493227" y="1768894"/>
                </a:lnTo>
                <a:lnTo>
                  <a:pt x="1527695" y="1730705"/>
                </a:lnTo>
                <a:lnTo>
                  <a:pt x="1561579" y="1692402"/>
                </a:lnTo>
                <a:lnTo>
                  <a:pt x="1594878" y="1653984"/>
                </a:lnTo>
                <a:lnTo>
                  <a:pt x="1627530" y="1615440"/>
                </a:lnTo>
                <a:lnTo>
                  <a:pt x="1659534" y="1576781"/>
                </a:lnTo>
                <a:lnTo>
                  <a:pt x="1690839" y="1537982"/>
                </a:lnTo>
                <a:lnTo>
                  <a:pt x="1721421" y="1499057"/>
                </a:lnTo>
                <a:lnTo>
                  <a:pt x="1751253" y="1460004"/>
                </a:lnTo>
                <a:lnTo>
                  <a:pt x="1780311" y="1420812"/>
                </a:lnTo>
                <a:lnTo>
                  <a:pt x="1808543" y="1381480"/>
                </a:lnTo>
                <a:lnTo>
                  <a:pt x="1835950" y="1342009"/>
                </a:lnTo>
                <a:lnTo>
                  <a:pt x="1862480" y="1302385"/>
                </a:lnTo>
                <a:lnTo>
                  <a:pt x="1888109" y="1262621"/>
                </a:lnTo>
                <a:lnTo>
                  <a:pt x="1912810" y="1222692"/>
                </a:lnTo>
                <a:lnTo>
                  <a:pt x="1936546" y="1182624"/>
                </a:lnTo>
                <a:lnTo>
                  <a:pt x="1959292" y="1142390"/>
                </a:lnTo>
                <a:lnTo>
                  <a:pt x="1981022" y="1101991"/>
                </a:lnTo>
                <a:lnTo>
                  <a:pt x="2001710" y="1061427"/>
                </a:lnTo>
                <a:lnTo>
                  <a:pt x="2021306" y="1020699"/>
                </a:lnTo>
                <a:lnTo>
                  <a:pt x="2039797" y="979805"/>
                </a:lnTo>
                <a:lnTo>
                  <a:pt x="2057158" y="938733"/>
                </a:lnTo>
                <a:lnTo>
                  <a:pt x="2073338" y="897483"/>
                </a:lnTo>
                <a:lnTo>
                  <a:pt x="2088324" y="856056"/>
                </a:lnTo>
                <a:lnTo>
                  <a:pt x="2102078" y="814438"/>
                </a:lnTo>
                <a:lnTo>
                  <a:pt x="2114588" y="772642"/>
                </a:lnTo>
                <a:lnTo>
                  <a:pt x="2125789" y="730656"/>
                </a:lnTo>
                <a:lnTo>
                  <a:pt x="2135682" y="688479"/>
                </a:lnTo>
                <a:lnTo>
                  <a:pt x="2144230" y="646099"/>
                </a:lnTo>
                <a:lnTo>
                  <a:pt x="2151405" y="603529"/>
                </a:lnTo>
                <a:lnTo>
                  <a:pt x="2157158" y="560755"/>
                </a:lnTo>
                <a:lnTo>
                  <a:pt x="2162302" y="505142"/>
                </a:lnTo>
                <a:lnTo>
                  <a:pt x="2164308" y="483412"/>
                </a:lnTo>
                <a:lnTo>
                  <a:pt x="2167483" y="408241"/>
                </a:lnTo>
                <a:close/>
              </a:path>
              <a:path w="3973829" h="5307330">
                <a:moveTo>
                  <a:pt x="2815323" y="1929345"/>
                </a:moveTo>
                <a:lnTo>
                  <a:pt x="2811945" y="1882635"/>
                </a:lnTo>
                <a:lnTo>
                  <a:pt x="2802153" y="1838058"/>
                </a:lnTo>
                <a:lnTo>
                  <a:pt x="2786405" y="1796097"/>
                </a:lnTo>
                <a:lnTo>
                  <a:pt x="2765209" y="1757235"/>
                </a:lnTo>
                <a:lnTo>
                  <a:pt x="2739021" y="1721967"/>
                </a:lnTo>
                <a:lnTo>
                  <a:pt x="2708338" y="1690789"/>
                </a:lnTo>
                <a:lnTo>
                  <a:pt x="2673642" y="1664182"/>
                </a:lnTo>
                <a:lnTo>
                  <a:pt x="2635402" y="1642643"/>
                </a:lnTo>
                <a:lnTo>
                  <a:pt x="2594114" y="1626641"/>
                </a:lnTo>
                <a:lnTo>
                  <a:pt x="2550249" y="1616684"/>
                </a:lnTo>
                <a:lnTo>
                  <a:pt x="2504287" y="1613255"/>
                </a:lnTo>
                <a:lnTo>
                  <a:pt x="2458326" y="1616684"/>
                </a:lnTo>
                <a:lnTo>
                  <a:pt x="2414447" y="1626641"/>
                </a:lnTo>
                <a:lnTo>
                  <a:pt x="2373160" y="1642643"/>
                </a:lnTo>
                <a:lnTo>
                  <a:pt x="2334920" y="1664182"/>
                </a:lnTo>
                <a:lnTo>
                  <a:pt x="2300224" y="1690789"/>
                </a:lnTo>
                <a:lnTo>
                  <a:pt x="2269540" y="1721967"/>
                </a:lnTo>
                <a:lnTo>
                  <a:pt x="2243353" y="1757235"/>
                </a:lnTo>
                <a:lnTo>
                  <a:pt x="2222157" y="1796097"/>
                </a:lnTo>
                <a:lnTo>
                  <a:pt x="2206421" y="1838058"/>
                </a:lnTo>
                <a:lnTo>
                  <a:pt x="2196617" y="1882635"/>
                </a:lnTo>
                <a:lnTo>
                  <a:pt x="2193252" y="1929345"/>
                </a:lnTo>
                <a:lnTo>
                  <a:pt x="2196617" y="1976056"/>
                </a:lnTo>
                <a:lnTo>
                  <a:pt x="2206421" y="2020646"/>
                </a:lnTo>
                <a:lnTo>
                  <a:pt x="2222157" y="2062607"/>
                </a:lnTo>
                <a:lnTo>
                  <a:pt x="2243353" y="2101469"/>
                </a:lnTo>
                <a:lnTo>
                  <a:pt x="2269540" y="2136724"/>
                </a:lnTo>
                <a:lnTo>
                  <a:pt x="2300224" y="2167915"/>
                </a:lnTo>
                <a:lnTo>
                  <a:pt x="2334920" y="2194522"/>
                </a:lnTo>
                <a:lnTo>
                  <a:pt x="2373160" y="2216061"/>
                </a:lnTo>
                <a:lnTo>
                  <a:pt x="2414447" y="2232063"/>
                </a:lnTo>
                <a:lnTo>
                  <a:pt x="2458326" y="2242020"/>
                </a:lnTo>
                <a:lnTo>
                  <a:pt x="2504287" y="2245436"/>
                </a:lnTo>
                <a:lnTo>
                  <a:pt x="2550249" y="2242020"/>
                </a:lnTo>
                <a:lnTo>
                  <a:pt x="2594114" y="2232063"/>
                </a:lnTo>
                <a:lnTo>
                  <a:pt x="2635402" y="2216061"/>
                </a:lnTo>
                <a:lnTo>
                  <a:pt x="2673642" y="2194522"/>
                </a:lnTo>
                <a:lnTo>
                  <a:pt x="2708338" y="2167915"/>
                </a:lnTo>
                <a:lnTo>
                  <a:pt x="2739021" y="2136724"/>
                </a:lnTo>
                <a:lnTo>
                  <a:pt x="2765209" y="2101469"/>
                </a:lnTo>
                <a:lnTo>
                  <a:pt x="2786405" y="2062607"/>
                </a:lnTo>
                <a:lnTo>
                  <a:pt x="2802153" y="2020646"/>
                </a:lnTo>
                <a:lnTo>
                  <a:pt x="2811945" y="1976056"/>
                </a:lnTo>
                <a:lnTo>
                  <a:pt x="2815323" y="1929345"/>
                </a:lnTo>
                <a:close/>
              </a:path>
              <a:path w="3973829" h="5307330">
                <a:moveTo>
                  <a:pt x="2817076" y="3135579"/>
                </a:moveTo>
                <a:lnTo>
                  <a:pt x="2814421" y="3088868"/>
                </a:lnTo>
                <a:lnTo>
                  <a:pt x="2806662" y="3043745"/>
                </a:lnTo>
                <a:lnTo>
                  <a:pt x="2794089" y="3000489"/>
                </a:lnTo>
                <a:lnTo>
                  <a:pt x="2777007" y="2959430"/>
                </a:lnTo>
                <a:lnTo>
                  <a:pt x="2755709" y="2920847"/>
                </a:lnTo>
                <a:lnTo>
                  <a:pt x="2730487" y="2885059"/>
                </a:lnTo>
                <a:lnTo>
                  <a:pt x="2701633" y="2852343"/>
                </a:lnTo>
                <a:lnTo>
                  <a:pt x="2669438" y="2823019"/>
                </a:lnTo>
                <a:lnTo>
                  <a:pt x="2634221" y="2797391"/>
                </a:lnTo>
                <a:lnTo>
                  <a:pt x="2596261" y="2775737"/>
                </a:lnTo>
                <a:lnTo>
                  <a:pt x="2555849" y="2758376"/>
                </a:lnTo>
                <a:lnTo>
                  <a:pt x="2513304" y="2745600"/>
                </a:lnTo>
                <a:lnTo>
                  <a:pt x="2468892" y="2737726"/>
                </a:lnTo>
                <a:lnTo>
                  <a:pt x="2422931" y="2735021"/>
                </a:lnTo>
                <a:lnTo>
                  <a:pt x="2376957" y="2737726"/>
                </a:lnTo>
                <a:lnTo>
                  <a:pt x="2332558" y="2745600"/>
                </a:lnTo>
                <a:lnTo>
                  <a:pt x="2290000" y="2758376"/>
                </a:lnTo>
                <a:lnTo>
                  <a:pt x="2249589" y="2775737"/>
                </a:lnTo>
                <a:lnTo>
                  <a:pt x="2211628" y="2797391"/>
                </a:lnTo>
                <a:lnTo>
                  <a:pt x="2176411" y="2823019"/>
                </a:lnTo>
                <a:lnTo>
                  <a:pt x="2144230" y="2852343"/>
                </a:lnTo>
                <a:lnTo>
                  <a:pt x="2115375" y="2885059"/>
                </a:lnTo>
                <a:lnTo>
                  <a:pt x="2090153" y="2920847"/>
                </a:lnTo>
                <a:lnTo>
                  <a:pt x="2068842" y="2959430"/>
                </a:lnTo>
                <a:lnTo>
                  <a:pt x="2051761" y="3000489"/>
                </a:lnTo>
                <a:lnTo>
                  <a:pt x="2039188" y="3043745"/>
                </a:lnTo>
                <a:lnTo>
                  <a:pt x="2031428" y="3088868"/>
                </a:lnTo>
                <a:lnTo>
                  <a:pt x="2028786" y="3135579"/>
                </a:lnTo>
                <a:lnTo>
                  <a:pt x="2031428" y="3182302"/>
                </a:lnTo>
                <a:lnTo>
                  <a:pt x="2039188" y="3227425"/>
                </a:lnTo>
                <a:lnTo>
                  <a:pt x="2051761" y="3270681"/>
                </a:lnTo>
                <a:lnTo>
                  <a:pt x="2068842" y="3311741"/>
                </a:lnTo>
                <a:lnTo>
                  <a:pt x="2090153" y="3350323"/>
                </a:lnTo>
                <a:lnTo>
                  <a:pt x="2115375" y="3386112"/>
                </a:lnTo>
                <a:lnTo>
                  <a:pt x="2144230" y="3418827"/>
                </a:lnTo>
                <a:lnTo>
                  <a:pt x="2176411" y="3448139"/>
                </a:lnTo>
                <a:lnTo>
                  <a:pt x="2211628" y="3473780"/>
                </a:lnTo>
                <a:lnTo>
                  <a:pt x="2249589" y="3495433"/>
                </a:lnTo>
                <a:lnTo>
                  <a:pt x="2290000" y="3512794"/>
                </a:lnTo>
                <a:lnTo>
                  <a:pt x="2332558" y="3525558"/>
                </a:lnTo>
                <a:lnTo>
                  <a:pt x="2376957" y="3533444"/>
                </a:lnTo>
                <a:lnTo>
                  <a:pt x="2422931" y="3536137"/>
                </a:lnTo>
                <a:lnTo>
                  <a:pt x="2468892" y="3533444"/>
                </a:lnTo>
                <a:lnTo>
                  <a:pt x="2513304" y="3525558"/>
                </a:lnTo>
                <a:lnTo>
                  <a:pt x="2555849" y="3512794"/>
                </a:lnTo>
                <a:lnTo>
                  <a:pt x="2596261" y="3495433"/>
                </a:lnTo>
                <a:lnTo>
                  <a:pt x="2634221" y="3473780"/>
                </a:lnTo>
                <a:lnTo>
                  <a:pt x="2669438" y="3448139"/>
                </a:lnTo>
                <a:lnTo>
                  <a:pt x="2701633" y="3418827"/>
                </a:lnTo>
                <a:lnTo>
                  <a:pt x="2730487" y="3386112"/>
                </a:lnTo>
                <a:lnTo>
                  <a:pt x="2755709" y="3350323"/>
                </a:lnTo>
                <a:lnTo>
                  <a:pt x="2777007" y="3311741"/>
                </a:lnTo>
                <a:lnTo>
                  <a:pt x="2794089" y="3270681"/>
                </a:lnTo>
                <a:lnTo>
                  <a:pt x="2806662" y="3227425"/>
                </a:lnTo>
                <a:lnTo>
                  <a:pt x="2814421" y="3182302"/>
                </a:lnTo>
                <a:lnTo>
                  <a:pt x="2817076" y="3135579"/>
                </a:lnTo>
                <a:close/>
              </a:path>
              <a:path w="3973829" h="5307330">
                <a:moveTo>
                  <a:pt x="3001899" y="902957"/>
                </a:moveTo>
                <a:lnTo>
                  <a:pt x="2997568" y="853782"/>
                </a:lnTo>
                <a:lnTo>
                  <a:pt x="2985058" y="807504"/>
                </a:lnTo>
                <a:lnTo>
                  <a:pt x="2965145" y="764882"/>
                </a:lnTo>
                <a:lnTo>
                  <a:pt x="2938589" y="726706"/>
                </a:lnTo>
                <a:lnTo>
                  <a:pt x="2906141" y="693737"/>
                </a:lnTo>
                <a:lnTo>
                  <a:pt x="2868574" y="666750"/>
                </a:lnTo>
                <a:lnTo>
                  <a:pt x="2826639" y="646518"/>
                </a:lnTo>
                <a:lnTo>
                  <a:pt x="2781096" y="633806"/>
                </a:lnTo>
                <a:lnTo>
                  <a:pt x="2732709" y="629399"/>
                </a:lnTo>
                <a:lnTo>
                  <a:pt x="2684322" y="633806"/>
                </a:lnTo>
                <a:lnTo>
                  <a:pt x="2638780" y="646518"/>
                </a:lnTo>
                <a:lnTo>
                  <a:pt x="2596845" y="666750"/>
                </a:lnTo>
                <a:lnTo>
                  <a:pt x="2559278" y="693737"/>
                </a:lnTo>
                <a:lnTo>
                  <a:pt x="2526830" y="726706"/>
                </a:lnTo>
                <a:lnTo>
                  <a:pt x="2500274" y="764882"/>
                </a:lnTo>
                <a:lnTo>
                  <a:pt x="2480360" y="807504"/>
                </a:lnTo>
                <a:lnTo>
                  <a:pt x="2467864" y="853782"/>
                </a:lnTo>
                <a:lnTo>
                  <a:pt x="2463520" y="902957"/>
                </a:lnTo>
                <a:lnTo>
                  <a:pt x="2467864" y="952131"/>
                </a:lnTo>
                <a:lnTo>
                  <a:pt x="2480360" y="998410"/>
                </a:lnTo>
                <a:lnTo>
                  <a:pt x="2500274" y="1041031"/>
                </a:lnTo>
                <a:lnTo>
                  <a:pt x="2526830" y="1079220"/>
                </a:lnTo>
                <a:lnTo>
                  <a:pt x="2559278" y="1112189"/>
                </a:lnTo>
                <a:lnTo>
                  <a:pt x="2596845" y="1139177"/>
                </a:lnTo>
                <a:lnTo>
                  <a:pt x="2638780" y="1159408"/>
                </a:lnTo>
                <a:lnTo>
                  <a:pt x="2684322" y="1172121"/>
                </a:lnTo>
                <a:lnTo>
                  <a:pt x="2732709" y="1176528"/>
                </a:lnTo>
                <a:lnTo>
                  <a:pt x="2781096" y="1172121"/>
                </a:lnTo>
                <a:lnTo>
                  <a:pt x="2826639" y="1159408"/>
                </a:lnTo>
                <a:lnTo>
                  <a:pt x="2868574" y="1139177"/>
                </a:lnTo>
                <a:lnTo>
                  <a:pt x="2906141" y="1112189"/>
                </a:lnTo>
                <a:lnTo>
                  <a:pt x="2938589" y="1079220"/>
                </a:lnTo>
                <a:lnTo>
                  <a:pt x="2965145" y="1041031"/>
                </a:lnTo>
                <a:lnTo>
                  <a:pt x="2985058" y="998410"/>
                </a:lnTo>
                <a:lnTo>
                  <a:pt x="2997568" y="952131"/>
                </a:lnTo>
                <a:lnTo>
                  <a:pt x="3001899" y="902957"/>
                </a:lnTo>
                <a:close/>
              </a:path>
              <a:path w="3973829" h="5307330">
                <a:moveTo>
                  <a:pt x="3293262" y="0"/>
                </a:moveTo>
                <a:lnTo>
                  <a:pt x="2712770" y="0"/>
                </a:lnTo>
                <a:lnTo>
                  <a:pt x="2722854" y="15176"/>
                </a:lnTo>
                <a:lnTo>
                  <a:pt x="2752775" y="49720"/>
                </a:lnTo>
                <a:lnTo>
                  <a:pt x="2786761" y="80124"/>
                </a:lnTo>
                <a:lnTo>
                  <a:pt x="2824403" y="105956"/>
                </a:lnTo>
                <a:lnTo>
                  <a:pt x="2865259" y="126796"/>
                </a:lnTo>
                <a:lnTo>
                  <a:pt x="2908935" y="142214"/>
                </a:lnTo>
                <a:lnTo>
                  <a:pt x="2954998" y="151777"/>
                </a:lnTo>
                <a:lnTo>
                  <a:pt x="3003016" y="155054"/>
                </a:lnTo>
                <a:lnTo>
                  <a:pt x="3051035" y="151777"/>
                </a:lnTo>
                <a:lnTo>
                  <a:pt x="3097098" y="142214"/>
                </a:lnTo>
                <a:lnTo>
                  <a:pt x="3140773" y="126796"/>
                </a:lnTo>
                <a:lnTo>
                  <a:pt x="3181642" y="105956"/>
                </a:lnTo>
                <a:lnTo>
                  <a:pt x="3219272" y="80124"/>
                </a:lnTo>
                <a:lnTo>
                  <a:pt x="3253257" y="49720"/>
                </a:lnTo>
                <a:lnTo>
                  <a:pt x="3283178" y="15176"/>
                </a:lnTo>
                <a:lnTo>
                  <a:pt x="3293262" y="0"/>
                </a:lnTo>
                <a:close/>
              </a:path>
              <a:path w="3973829" h="5307330">
                <a:moveTo>
                  <a:pt x="3973512" y="1706270"/>
                </a:moveTo>
                <a:lnTo>
                  <a:pt x="3970858" y="1659585"/>
                </a:lnTo>
                <a:lnTo>
                  <a:pt x="3963111" y="1614474"/>
                </a:lnTo>
                <a:lnTo>
                  <a:pt x="3950551" y="1571244"/>
                </a:lnTo>
                <a:lnTo>
                  <a:pt x="3933469" y="1530210"/>
                </a:lnTo>
                <a:lnTo>
                  <a:pt x="3912184" y="1491640"/>
                </a:lnTo>
                <a:lnTo>
                  <a:pt x="3886962" y="1455864"/>
                </a:lnTo>
                <a:lnTo>
                  <a:pt x="3858133" y="1423174"/>
                </a:lnTo>
                <a:lnTo>
                  <a:pt x="3825964" y="1393863"/>
                </a:lnTo>
                <a:lnTo>
                  <a:pt x="3790759" y="1368247"/>
                </a:lnTo>
                <a:lnTo>
                  <a:pt x="3752812" y="1346606"/>
                </a:lnTo>
                <a:lnTo>
                  <a:pt x="3712426" y="1329245"/>
                </a:lnTo>
                <a:lnTo>
                  <a:pt x="3669893" y="1316482"/>
                </a:lnTo>
                <a:lnTo>
                  <a:pt x="3625507" y="1308608"/>
                </a:lnTo>
                <a:lnTo>
                  <a:pt x="3579558" y="1305902"/>
                </a:lnTo>
                <a:lnTo>
                  <a:pt x="3533610" y="1308608"/>
                </a:lnTo>
                <a:lnTo>
                  <a:pt x="3489223" y="1316482"/>
                </a:lnTo>
                <a:lnTo>
                  <a:pt x="3446691" y="1329245"/>
                </a:lnTo>
                <a:lnTo>
                  <a:pt x="3406305" y="1346606"/>
                </a:lnTo>
                <a:lnTo>
                  <a:pt x="3368370" y="1368247"/>
                </a:lnTo>
                <a:lnTo>
                  <a:pt x="3333165" y="1393863"/>
                </a:lnTo>
                <a:lnTo>
                  <a:pt x="3300996" y="1423174"/>
                </a:lnTo>
                <a:lnTo>
                  <a:pt x="3272155" y="1455864"/>
                </a:lnTo>
                <a:lnTo>
                  <a:pt x="3246945" y="1491640"/>
                </a:lnTo>
                <a:lnTo>
                  <a:pt x="3225647" y="1530210"/>
                </a:lnTo>
                <a:lnTo>
                  <a:pt x="3208578" y="1571244"/>
                </a:lnTo>
                <a:lnTo>
                  <a:pt x="3196005" y="1614474"/>
                </a:lnTo>
                <a:lnTo>
                  <a:pt x="3188258" y="1659585"/>
                </a:lnTo>
                <a:lnTo>
                  <a:pt x="3185604" y="1706270"/>
                </a:lnTo>
                <a:lnTo>
                  <a:pt x="3188258" y="1752968"/>
                </a:lnTo>
                <a:lnTo>
                  <a:pt x="3196005" y="1798078"/>
                </a:lnTo>
                <a:lnTo>
                  <a:pt x="3208578" y="1841296"/>
                </a:lnTo>
                <a:lnTo>
                  <a:pt x="3225647" y="1882343"/>
                </a:lnTo>
                <a:lnTo>
                  <a:pt x="3246945" y="1920900"/>
                </a:lnTo>
                <a:lnTo>
                  <a:pt x="3272155" y="1956676"/>
                </a:lnTo>
                <a:lnTo>
                  <a:pt x="3300996" y="1989366"/>
                </a:lnTo>
                <a:lnTo>
                  <a:pt x="3333165" y="2018677"/>
                </a:lnTo>
                <a:lnTo>
                  <a:pt x="3368370" y="2044306"/>
                </a:lnTo>
                <a:lnTo>
                  <a:pt x="3406305" y="2065934"/>
                </a:lnTo>
                <a:lnTo>
                  <a:pt x="3446691" y="2083295"/>
                </a:lnTo>
                <a:lnTo>
                  <a:pt x="3489223" y="2096058"/>
                </a:lnTo>
                <a:lnTo>
                  <a:pt x="3533610" y="2103932"/>
                </a:lnTo>
                <a:lnTo>
                  <a:pt x="3579558" y="2106625"/>
                </a:lnTo>
                <a:lnTo>
                  <a:pt x="3625507" y="2103932"/>
                </a:lnTo>
                <a:lnTo>
                  <a:pt x="3669893" y="2096058"/>
                </a:lnTo>
                <a:lnTo>
                  <a:pt x="3712426" y="2083295"/>
                </a:lnTo>
                <a:lnTo>
                  <a:pt x="3752812" y="2065934"/>
                </a:lnTo>
                <a:lnTo>
                  <a:pt x="3790759" y="2044306"/>
                </a:lnTo>
                <a:lnTo>
                  <a:pt x="3825964" y="2018677"/>
                </a:lnTo>
                <a:lnTo>
                  <a:pt x="3858133" y="1989366"/>
                </a:lnTo>
                <a:lnTo>
                  <a:pt x="3886962" y="1956676"/>
                </a:lnTo>
                <a:lnTo>
                  <a:pt x="3912184" y="1920900"/>
                </a:lnTo>
                <a:lnTo>
                  <a:pt x="3933469" y="1882343"/>
                </a:lnTo>
                <a:lnTo>
                  <a:pt x="3950551" y="1841296"/>
                </a:lnTo>
                <a:lnTo>
                  <a:pt x="3963111" y="1798078"/>
                </a:lnTo>
                <a:lnTo>
                  <a:pt x="3970858" y="1752968"/>
                </a:lnTo>
                <a:lnTo>
                  <a:pt x="3973512" y="170627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C1C7D2-8ED7-565E-4663-883D463CCEC2}"/>
              </a:ext>
            </a:extLst>
          </p:cNvPr>
          <p:cNvGrpSpPr/>
          <p:nvPr/>
        </p:nvGrpSpPr>
        <p:grpSpPr>
          <a:xfrm>
            <a:off x="9738785" y="5200448"/>
            <a:ext cx="2447458" cy="1655479"/>
            <a:chOff x="9738785" y="5200448"/>
            <a:chExt cx="2447458" cy="1655479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98C71A34-944C-2B51-8D33-55FE94CDC0ED}"/>
                </a:ext>
              </a:extLst>
            </p:cNvPr>
            <p:cNvSpPr/>
            <p:nvPr/>
          </p:nvSpPr>
          <p:spPr>
            <a:xfrm>
              <a:off x="11776260" y="5200448"/>
              <a:ext cx="409983" cy="1655479"/>
            </a:xfrm>
            <a:custGeom>
              <a:avLst/>
              <a:gdLst/>
              <a:ahLst/>
              <a:cxnLst/>
              <a:rect l="l" t="t" r="r" b="b"/>
              <a:pathLst>
                <a:path w="452119" h="1825625">
                  <a:moveTo>
                    <a:pt x="451948" y="0"/>
                  </a:moveTo>
                  <a:lnTo>
                    <a:pt x="423684" y="19055"/>
                  </a:lnTo>
                  <a:lnTo>
                    <a:pt x="396532" y="59323"/>
                  </a:lnTo>
                  <a:lnTo>
                    <a:pt x="386575" y="108633"/>
                  </a:lnTo>
                  <a:lnTo>
                    <a:pt x="396532" y="157938"/>
                  </a:lnTo>
                  <a:lnTo>
                    <a:pt x="423684" y="198206"/>
                  </a:lnTo>
                  <a:lnTo>
                    <a:pt x="451948" y="217264"/>
                  </a:lnTo>
                  <a:lnTo>
                    <a:pt x="451948" y="0"/>
                  </a:lnTo>
                  <a:close/>
                </a:path>
                <a:path w="452119" h="1825625">
                  <a:moveTo>
                    <a:pt x="451948" y="537956"/>
                  </a:moveTo>
                  <a:lnTo>
                    <a:pt x="126682" y="537956"/>
                  </a:lnTo>
                  <a:lnTo>
                    <a:pt x="77372" y="547914"/>
                  </a:lnTo>
                  <a:lnTo>
                    <a:pt x="37104" y="575066"/>
                  </a:lnTo>
                  <a:lnTo>
                    <a:pt x="9955" y="615334"/>
                  </a:lnTo>
                  <a:lnTo>
                    <a:pt x="0" y="664639"/>
                  </a:lnTo>
                  <a:lnTo>
                    <a:pt x="9955" y="713951"/>
                  </a:lnTo>
                  <a:lnTo>
                    <a:pt x="37104" y="754223"/>
                  </a:lnTo>
                  <a:lnTo>
                    <a:pt x="77372" y="781377"/>
                  </a:lnTo>
                  <a:lnTo>
                    <a:pt x="126682" y="791334"/>
                  </a:lnTo>
                  <a:lnTo>
                    <a:pt x="451948" y="791334"/>
                  </a:lnTo>
                  <a:lnTo>
                    <a:pt x="451948" y="537956"/>
                  </a:lnTo>
                  <a:close/>
                </a:path>
                <a:path w="452119" h="1825625">
                  <a:moveTo>
                    <a:pt x="451948" y="1112479"/>
                  </a:moveTo>
                  <a:lnTo>
                    <a:pt x="182283" y="1112479"/>
                  </a:lnTo>
                  <a:lnTo>
                    <a:pt x="132972" y="1122436"/>
                  </a:lnTo>
                  <a:lnTo>
                    <a:pt x="92705" y="1149588"/>
                  </a:lnTo>
                  <a:lnTo>
                    <a:pt x="65556" y="1189857"/>
                  </a:lnTo>
                  <a:lnTo>
                    <a:pt x="55600" y="1239162"/>
                  </a:lnTo>
                  <a:lnTo>
                    <a:pt x="65556" y="1288472"/>
                  </a:lnTo>
                  <a:lnTo>
                    <a:pt x="92705" y="1328739"/>
                  </a:lnTo>
                  <a:lnTo>
                    <a:pt x="132972" y="1355889"/>
                  </a:lnTo>
                  <a:lnTo>
                    <a:pt x="182283" y="1365844"/>
                  </a:lnTo>
                  <a:lnTo>
                    <a:pt x="451948" y="1365844"/>
                  </a:lnTo>
                  <a:lnTo>
                    <a:pt x="451948" y="1112479"/>
                  </a:lnTo>
                  <a:close/>
                </a:path>
                <a:path w="452119" h="1825625">
                  <a:moveTo>
                    <a:pt x="451948" y="1710089"/>
                  </a:moveTo>
                  <a:lnTo>
                    <a:pt x="423079" y="1739653"/>
                  </a:lnTo>
                  <a:lnTo>
                    <a:pt x="386576" y="1776536"/>
                  </a:lnTo>
                  <a:lnTo>
                    <a:pt x="349728" y="1813304"/>
                  </a:lnTo>
                  <a:lnTo>
                    <a:pt x="337804" y="1825067"/>
                  </a:lnTo>
                  <a:lnTo>
                    <a:pt x="451948" y="1825067"/>
                  </a:lnTo>
                  <a:lnTo>
                    <a:pt x="451948" y="1710089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18C9DDA2-A716-EBE8-F34F-C40B6D8FCE79}"/>
                </a:ext>
              </a:extLst>
            </p:cNvPr>
            <p:cNvSpPr/>
            <p:nvPr/>
          </p:nvSpPr>
          <p:spPr>
            <a:xfrm>
              <a:off x="11026069" y="6723987"/>
              <a:ext cx="393860" cy="131862"/>
            </a:xfrm>
            <a:custGeom>
              <a:avLst/>
              <a:gdLst/>
              <a:ahLst/>
              <a:cxnLst/>
              <a:rect l="l" t="t" r="r" b="b"/>
              <a:pathLst>
                <a:path w="434340" h="145415">
                  <a:moveTo>
                    <a:pt x="216865" y="0"/>
                  </a:moveTo>
                  <a:lnTo>
                    <a:pt x="169224" y="4880"/>
                  </a:lnTo>
                  <a:lnTo>
                    <a:pt x="124850" y="18878"/>
                  </a:lnTo>
                  <a:lnTo>
                    <a:pt x="84694" y="41028"/>
                  </a:lnTo>
                  <a:lnTo>
                    <a:pt x="49708" y="70364"/>
                  </a:lnTo>
                  <a:lnTo>
                    <a:pt x="20841" y="105919"/>
                  </a:lnTo>
                  <a:lnTo>
                    <a:pt x="0" y="144942"/>
                  </a:lnTo>
                  <a:lnTo>
                    <a:pt x="433744" y="144942"/>
                  </a:lnTo>
                  <a:lnTo>
                    <a:pt x="412901" y="105919"/>
                  </a:lnTo>
                  <a:lnTo>
                    <a:pt x="384034" y="70364"/>
                  </a:lnTo>
                  <a:lnTo>
                    <a:pt x="349046" y="41028"/>
                  </a:lnTo>
                  <a:lnTo>
                    <a:pt x="308888" y="18878"/>
                  </a:lnTo>
                  <a:lnTo>
                    <a:pt x="264511" y="4880"/>
                  </a:lnTo>
                  <a:lnTo>
                    <a:pt x="216865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FACD9CE7-8C7D-69FF-1D44-5F08A5F89086}"/>
                </a:ext>
              </a:extLst>
            </p:cNvPr>
            <p:cNvSpPr/>
            <p:nvPr/>
          </p:nvSpPr>
          <p:spPr>
            <a:xfrm>
              <a:off x="11333372" y="6158589"/>
              <a:ext cx="324186" cy="329368"/>
            </a:xfrm>
            <a:custGeom>
              <a:avLst/>
              <a:gdLst/>
              <a:ahLst/>
              <a:cxnLst/>
              <a:rect l="l" t="t" r="r" b="b"/>
              <a:pathLst>
                <a:path w="357504" h="363220">
                  <a:moveTo>
                    <a:pt x="178612" y="0"/>
                  </a:moveTo>
                  <a:lnTo>
                    <a:pt x="131127" y="6483"/>
                  </a:lnTo>
                  <a:lnTo>
                    <a:pt x="88459" y="24782"/>
                  </a:lnTo>
                  <a:lnTo>
                    <a:pt x="52311" y="53165"/>
                  </a:lnTo>
                  <a:lnTo>
                    <a:pt x="24384" y="89902"/>
                  </a:lnTo>
                  <a:lnTo>
                    <a:pt x="6379" y="133264"/>
                  </a:lnTo>
                  <a:lnTo>
                    <a:pt x="0" y="181521"/>
                  </a:lnTo>
                  <a:lnTo>
                    <a:pt x="6379" y="229772"/>
                  </a:lnTo>
                  <a:lnTo>
                    <a:pt x="24383" y="273130"/>
                  </a:lnTo>
                  <a:lnTo>
                    <a:pt x="52311" y="309865"/>
                  </a:lnTo>
                  <a:lnTo>
                    <a:pt x="88459" y="338247"/>
                  </a:lnTo>
                  <a:lnTo>
                    <a:pt x="131127" y="356545"/>
                  </a:lnTo>
                  <a:lnTo>
                    <a:pt x="178612" y="363029"/>
                  </a:lnTo>
                  <a:lnTo>
                    <a:pt x="226092" y="356545"/>
                  </a:lnTo>
                  <a:lnTo>
                    <a:pt x="268756" y="338247"/>
                  </a:lnTo>
                  <a:lnTo>
                    <a:pt x="304903" y="309865"/>
                  </a:lnTo>
                  <a:lnTo>
                    <a:pt x="332829" y="273130"/>
                  </a:lnTo>
                  <a:lnTo>
                    <a:pt x="350833" y="229772"/>
                  </a:lnTo>
                  <a:lnTo>
                    <a:pt x="357212" y="181521"/>
                  </a:lnTo>
                  <a:lnTo>
                    <a:pt x="350833" y="133264"/>
                  </a:lnTo>
                  <a:lnTo>
                    <a:pt x="332829" y="89902"/>
                  </a:lnTo>
                  <a:lnTo>
                    <a:pt x="304903" y="53165"/>
                  </a:lnTo>
                  <a:lnTo>
                    <a:pt x="268756" y="24782"/>
                  </a:lnTo>
                  <a:lnTo>
                    <a:pt x="226092" y="6483"/>
                  </a:lnTo>
                  <a:lnTo>
                    <a:pt x="17861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9B6B4EDF-9602-7E47-156F-525A333E17AC}"/>
                </a:ext>
              </a:extLst>
            </p:cNvPr>
            <p:cNvSpPr/>
            <p:nvPr/>
          </p:nvSpPr>
          <p:spPr>
            <a:xfrm>
              <a:off x="9738785" y="6661239"/>
              <a:ext cx="593093" cy="194626"/>
            </a:xfrm>
            <a:custGeom>
              <a:avLst/>
              <a:gdLst/>
              <a:ahLst/>
              <a:cxnLst/>
              <a:rect l="l" t="t" r="r" b="b"/>
              <a:pathLst>
                <a:path w="654050" h="214629">
                  <a:moveTo>
                    <a:pt x="326761" y="0"/>
                  </a:moveTo>
                  <a:lnTo>
                    <a:pt x="277990" y="3334"/>
                  </a:lnTo>
                  <a:lnTo>
                    <a:pt x="231213" y="13046"/>
                  </a:lnTo>
                  <a:lnTo>
                    <a:pt x="186858" y="28702"/>
                  </a:lnTo>
                  <a:lnTo>
                    <a:pt x="145354" y="49867"/>
                  </a:lnTo>
                  <a:lnTo>
                    <a:pt x="107129" y="76104"/>
                  </a:lnTo>
                  <a:lnTo>
                    <a:pt x="72611" y="106980"/>
                  </a:lnTo>
                  <a:lnTo>
                    <a:pt x="42229" y="142058"/>
                  </a:lnTo>
                  <a:lnTo>
                    <a:pt x="16410" y="180904"/>
                  </a:lnTo>
                  <a:lnTo>
                    <a:pt x="0" y="214139"/>
                  </a:lnTo>
                  <a:lnTo>
                    <a:pt x="653522" y="214139"/>
                  </a:lnTo>
                  <a:lnTo>
                    <a:pt x="611292" y="142058"/>
                  </a:lnTo>
                  <a:lnTo>
                    <a:pt x="580910" y="106980"/>
                  </a:lnTo>
                  <a:lnTo>
                    <a:pt x="546392" y="76104"/>
                  </a:lnTo>
                  <a:lnTo>
                    <a:pt x="508167" y="49867"/>
                  </a:lnTo>
                  <a:lnTo>
                    <a:pt x="466663" y="28702"/>
                  </a:lnTo>
                  <a:lnTo>
                    <a:pt x="422308" y="13046"/>
                  </a:lnTo>
                  <a:lnTo>
                    <a:pt x="375532" y="3334"/>
                  </a:lnTo>
                  <a:lnTo>
                    <a:pt x="326761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4">
            <a:extLst>
              <a:ext uri="{FF2B5EF4-FFF2-40B4-BE49-F238E27FC236}">
                <a16:creationId xmlns:a16="http://schemas.microsoft.com/office/drawing/2014/main" id="{E920B87E-EB30-C29A-7725-F098B0CD9403}"/>
              </a:ext>
            </a:extLst>
          </p:cNvPr>
          <p:cNvSpPr/>
          <p:nvPr/>
        </p:nvSpPr>
        <p:spPr>
          <a:xfrm rot="10800000">
            <a:off x="11050480" y="5292007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231552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882770"/>
            <a:ext cx="8910320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2225056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8561462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806217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4692222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DCDDA5-3A8E-2128-C19E-103FF1AA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016819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5546EC1-A810-BD21-641C-B8D346880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0B015F-1A06-9783-C83F-0B002E38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1" y="28384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603463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5A134A-9500-7361-A12A-6B671873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A364B-A6CD-5EAF-DE9C-A1C82F55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543559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8004783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462371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A84FDF-B4A9-904D-3D86-7133D1D60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367280"/>
            <a:ext cx="5360276" cy="36576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8A16EC-8618-0864-AC9B-EAB51A18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1" y="1483360"/>
            <a:ext cx="6492239" cy="75596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7216947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0E5294-F5B4-77CF-A37F-AB562DD1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661920"/>
            <a:ext cx="5634596" cy="3078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39FECD-897F-06F3-56D7-FC72D58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1" y="1615440"/>
            <a:ext cx="5709919" cy="907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693263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356BD6-1C5C-9AA4-5362-F5FAC5EF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EAF454-36EC-DCFE-55B7-5195E0BE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2976613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18BAC3E-9C24-5719-CA3D-F7A03237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9A3552-8D5D-6609-37CC-BB86F389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1" y="77152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868631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9032" y="323841"/>
            <a:ext cx="2409934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1360542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383680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D29F-DD6E-7A48-CCD6-9C6255686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079" y="16192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7F4CD7D-090D-B5A3-2A3F-E7DFD0B4E5CE}"/>
              </a:ext>
            </a:extLst>
          </p:cNvPr>
          <p:cNvSpPr txBox="1">
            <a:spLocks/>
          </p:cNvSpPr>
          <p:nvPr/>
        </p:nvSpPr>
        <p:spPr>
          <a:xfrm>
            <a:off x="760073" y="365125"/>
            <a:ext cx="106949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Quicksand" pitchFamily="2" charset="0"/>
                <a:ea typeface="+mj-ea"/>
                <a:cs typeface="Quire Sans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0E7A881-0BBB-45B8-4AF2-117BF8733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92" y="365125"/>
            <a:ext cx="729786" cy="79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50952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311900"/>
            <a:ext cx="890016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510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A9427-C886-3512-4C7D-C43D5222D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bg2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bg2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6626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- Whi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84883" y="2275184"/>
            <a:ext cx="4847307" cy="32660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976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3pPr>
            <a:lvl4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2CE7DC-3D38-24CE-2865-100D1D0D3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3394675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809298"/>
            <a:ext cx="4351283" cy="336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5623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l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159032" y="323841"/>
            <a:ext cx="2409934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6151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953E05-4FEC-729D-CA30-2C2C9BA4EE9C}"/>
              </a:ext>
            </a:extLst>
          </p:cNvPr>
          <p:cNvSpPr/>
          <p:nvPr userDrawn="1"/>
        </p:nvSpPr>
        <p:spPr>
          <a:xfrm>
            <a:off x="10558914" y="5736657"/>
            <a:ext cx="837398" cy="83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417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Systems Conn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5920" y="4880665"/>
            <a:ext cx="8900160" cy="365125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9DBD3D-6BAC-3C74-1E30-DC5C3945900E}"/>
              </a:ext>
            </a:extLst>
          </p:cNvPr>
          <p:cNvSpPr/>
          <p:nvPr userDrawn="1"/>
        </p:nvSpPr>
        <p:spPr>
          <a:xfrm>
            <a:off x="10627112" y="5754029"/>
            <a:ext cx="769434" cy="802888"/>
          </a:xfrm>
          <a:prstGeom prst="rect">
            <a:avLst/>
          </a:prstGeom>
          <a:solidFill>
            <a:srgbClr val="01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676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365125"/>
            <a:ext cx="8547587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EC3E5FD-9CD6-C249-C704-5CED90A6A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8536539" cy="377253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1pPr>
            <a:lvl2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2pPr>
            <a:lvl3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3pPr>
            <a:lvl4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4pPr>
            <a:lvl5pPr marL="2736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8098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52104-509B-E0AB-E830-5FA822F21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accent3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accent3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2602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20EA9-0DAF-BFE1-F59B-9B2B11218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accent2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accent2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902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e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20EA9-0DAF-BFE1-F59B-9B2B11218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Quicksand" pitchFamily="2" charset="0"/>
              </a:defRPr>
            </a:lvl2pPr>
            <a:lvl3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tx1"/>
                </a:solidFill>
                <a:latin typeface="Quicksand" pitchFamily="2" charset="0"/>
              </a:defRPr>
            </a:lvl3pPr>
            <a:lvl4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Quicksand" pitchFamily="2" charset="0"/>
              </a:defRPr>
            </a:lvl4pPr>
            <a:lvl5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tx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19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buClr>
                <a:schemeClr val="accent3"/>
              </a:buClr>
              <a:defRPr>
                <a:latin typeface="Quicksand" pitchFamily="2" charset="0"/>
              </a:defRPr>
            </a:lvl2pPr>
            <a:lvl3pPr>
              <a:buClr>
                <a:schemeClr val="accent3"/>
              </a:buClr>
              <a:defRPr>
                <a:latin typeface="Quicksand" pitchFamily="2" charset="0"/>
              </a:defRPr>
            </a:lvl3pPr>
            <a:lvl4pPr>
              <a:buClr>
                <a:schemeClr val="accent3"/>
              </a:buClr>
              <a:defRPr>
                <a:latin typeface="Quicksand" pitchFamily="2" charset="0"/>
              </a:defRPr>
            </a:lvl4pPr>
            <a:lvl5pPr>
              <a:buClr>
                <a:schemeClr val="accent3"/>
              </a:buClr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3462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829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201391"/>
      </p:ext>
    </p:extLst>
  </p:cSld>
  <p:clrMapOvr>
    <a:masterClrMapping/>
  </p:clrMapOvr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 userDrawn="1"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C5C9EF-0409-B5D4-B719-F06C3A197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2pPr>
            <a:lvl3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3pPr>
            <a:lvl4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4pPr>
            <a:lvl5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051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Ne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 userDrawn="1"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 userDrawn="1"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 userDrawn="1"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 userDrawn="1"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 userDrawn="1"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2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AEEF4C6-3B07-140E-7DCD-3597EF49B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 sz="2800">
                <a:solidFill>
                  <a:schemeClr val="accent3"/>
                </a:solidFill>
                <a:latin typeface="Quicksand" pitchFamily="2" charset="0"/>
              </a:defRPr>
            </a:lvl1pPr>
            <a:lvl2pPr marL="182563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2pPr>
            <a:lvl3pPr marL="684000" indent="-182563">
              <a:buClr>
                <a:schemeClr val="bg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3pPr>
            <a:lvl4pPr marL="1368000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4pPr>
            <a:lvl5pPr marL="2052000" indent="-182563">
              <a:buClr>
                <a:schemeClr val="bg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490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 userDrawn="1"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CD8E40-DA3B-E886-2C97-906DA16B7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2pPr>
            <a:lvl3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3pPr>
            <a:lvl4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4pPr>
            <a:lvl5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735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794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 userDrawn="1"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6903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81551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42514" y="651643"/>
            <a:ext cx="4351283" cy="3044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 userDrawn="1"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 userDrawn="1"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 userDrawn="1"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 userDrawn="1"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 userDrawn="1"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 userDrawn="1"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 userDrawn="1"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 userDrawn="1"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3042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809298"/>
            <a:ext cx="4351283" cy="336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4677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Whi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1849816"/>
            <a:ext cx="4351283" cy="336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36480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1521898"/>
            <a:ext cx="4351283" cy="3692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678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365125"/>
            <a:ext cx="8547587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52" y="1825625"/>
            <a:ext cx="8547587" cy="3772535"/>
          </a:xfrm>
        </p:spPr>
        <p:txBody>
          <a:bodyPr>
            <a:normAutofit/>
          </a:bodyPr>
          <a:lstStyle>
            <a:lvl1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2pPr>
            <a:lvl3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3pPr>
            <a:lvl4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4pPr>
            <a:lvl5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1" name="object 2">
            <a:extLst>
              <a:ext uri="{FF2B5EF4-FFF2-40B4-BE49-F238E27FC236}">
                <a16:creationId xmlns:a16="http://schemas.microsoft.com/office/drawing/2014/main" id="{2674EC9F-9E8A-DD72-AE5B-2F4D13076989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41">
            <a:extLst>
              <a:ext uri="{FF2B5EF4-FFF2-40B4-BE49-F238E27FC236}">
                <a16:creationId xmlns:a16="http://schemas.microsoft.com/office/drawing/2014/main" id="{C7DF6DA8-6A7B-DAF6-706B-683D1C08A62D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24" name="object 42">
              <a:extLst>
                <a:ext uri="{FF2B5EF4-FFF2-40B4-BE49-F238E27FC236}">
                  <a16:creationId xmlns:a16="http://schemas.microsoft.com/office/drawing/2014/main" id="{5264F661-72EA-E06C-EA89-4624D6FF7C1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25" name="object 43">
              <a:extLst>
                <a:ext uri="{FF2B5EF4-FFF2-40B4-BE49-F238E27FC236}">
                  <a16:creationId xmlns:a16="http://schemas.microsoft.com/office/drawing/2014/main" id="{BDF4FCB4-9A74-77DA-5415-8A223B9538C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26" name="object 44">
              <a:extLst>
                <a:ext uri="{FF2B5EF4-FFF2-40B4-BE49-F238E27FC236}">
                  <a16:creationId xmlns:a16="http://schemas.microsoft.com/office/drawing/2014/main" id="{24D07780-DADC-783C-363F-09BBF43A517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27" name="bg object 22">
            <a:extLst>
              <a:ext uri="{FF2B5EF4-FFF2-40B4-BE49-F238E27FC236}">
                <a16:creationId xmlns:a16="http://schemas.microsoft.com/office/drawing/2014/main" id="{4B95FE79-09B6-BF57-A09E-A53B05281B4C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808C01-F98C-C3CE-C017-AA31DC93D300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29" name="bg object 23">
              <a:extLst>
                <a:ext uri="{FF2B5EF4-FFF2-40B4-BE49-F238E27FC236}">
                  <a16:creationId xmlns:a16="http://schemas.microsoft.com/office/drawing/2014/main" id="{EFA466BB-E3BC-31F8-19B0-874CAC203318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g object 24">
              <a:extLst>
                <a:ext uri="{FF2B5EF4-FFF2-40B4-BE49-F238E27FC236}">
                  <a16:creationId xmlns:a16="http://schemas.microsoft.com/office/drawing/2014/main" id="{B3643DD3-26DE-2228-DACF-9A497F0A82FF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g object 25">
              <a:extLst>
                <a:ext uri="{FF2B5EF4-FFF2-40B4-BE49-F238E27FC236}">
                  <a16:creationId xmlns:a16="http://schemas.microsoft.com/office/drawing/2014/main" id="{C50A5C26-50D6-8728-BFB4-52D39249B39D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g object 26">
              <a:extLst>
                <a:ext uri="{FF2B5EF4-FFF2-40B4-BE49-F238E27FC236}">
                  <a16:creationId xmlns:a16="http://schemas.microsoft.com/office/drawing/2014/main" id="{6E344DB2-0798-47EC-1E90-B9712BCB1B78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g object 27">
              <a:extLst>
                <a:ext uri="{FF2B5EF4-FFF2-40B4-BE49-F238E27FC236}">
                  <a16:creationId xmlns:a16="http://schemas.microsoft.com/office/drawing/2014/main" id="{DB1A8567-CCBB-E659-454F-EE8AD5EF86DE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bg object 28">
              <a:extLst>
                <a:ext uri="{FF2B5EF4-FFF2-40B4-BE49-F238E27FC236}">
                  <a16:creationId xmlns:a16="http://schemas.microsoft.com/office/drawing/2014/main" id="{266F0165-0E80-6418-0AED-23CA0234BA9E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bg object 29">
              <a:extLst>
                <a:ext uri="{FF2B5EF4-FFF2-40B4-BE49-F238E27FC236}">
                  <a16:creationId xmlns:a16="http://schemas.microsoft.com/office/drawing/2014/main" id="{7D6A228E-933F-2E8F-F757-F275D0E87F40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bg object 30">
              <a:extLst>
                <a:ext uri="{FF2B5EF4-FFF2-40B4-BE49-F238E27FC236}">
                  <a16:creationId xmlns:a16="http://schemas.microsoft.com/office/drawing/2014/main" id="{488EC380-2A24-9A32-E109-CCAD2063B06F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bg object 31">
              <a:extLst>
                <a:ext uri="{FF2B5EF4-FFF2-40B4-BE49-F238E27FC236}">
                  <a16:creationId xmlns:a16="http://schemas.microsoft.com/office/drawing/2014/main" id="{141FF7B7-B7AD-3F54-80D9-AB07E091DFAD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B7DEDD34-8822-B0E5-C915-D553566120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98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Ne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74373" y="2074718"/>
            <a:ext cx="4857818" cy="3466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511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 userDrawn="1"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 userDrawn="1"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 userDrawn="1"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 userDrawn="1"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 userDrawn="1"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 userDrawn="1"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 userDrawn="1"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 userDrawn="1"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 userDrawn="1"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 userDrawn="1"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 userDrawn="1"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 userDrawn="1"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84313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 userDrawn="1"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80000" indent="-176213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360000" indent="-176213">
              <a:buClr>
                <a:schemeClr val="bg2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3pPr>
            <a:lvl4pPr marL="540000" indent="-176213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720000" indent="-176213">
              <a:buClr>
                <a:schemeClr val="bg2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 userDrawn="1"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0E7A881-0BBB-45B8-4AF2-117BF87335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92" y="365125"/>
            <a:ext cx="729786" cy="79100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719D4C6-1C25-B2AF-91D9-FF7F9035E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297" y="430440"/>
            <a:ext cx="10819673" cy="1039132"/>
          </a:xfrm>
        </p:spPr>
        <p:txBody>
          <a:bodyPr/>
          <a:lstStyle/>
          <a:p>
            <a:r>
              <a:rPr lang="en-GB" dirty="0"/>
              <a:t>Resources slide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89E646-3B5B-1D2E-C5EA-A57DCB1769C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9775" y="5845175"/>
            <a:ext cx="10820854" cy="6651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 dirty="0"/>
              <a:t>Please add your logos here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C8DD06-2D99-DAD9-0309-30004B9AC86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20183" y="1619803"/>
            <a:ext cx="5201227" cy="373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80000" indent="-176213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360000" indent="-176213">
              <a:buClr>
                <a:schemeClr val="accent1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3pPr>
            <a:lvl4pPr marL="540000" indent="-176213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720000" indent="-176213">
              <a:buClr>
                <a:schemeClr val="accent1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3343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602DFDE-91C8-1198-84C9-6B47DF32E1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4"/>
            <a:ext cx="12191999" cy="685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0ED17-E3D9-4121-6A80-931E19125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8" y="1589518"/>
            <a:ext cx="6950801" cy="1655762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50364-A7A7-5137-B495-A7AC34AB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888" y="3602038"/>
            <a:ext cx="7034432" cy="11278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016D5-6D8A-ABCA-3F32-19AB5ECD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6931" y="334197"/>
            <a:ext cx="6975069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26" name="Picture 25" descr="Logo&#10;&#10;Description automatically generated with low confidence">
            <a:extLst>
              <a:ext uri="{FF2B5EF4-FFF2-40B4-BE49-F238E27FC236}">
                <a16:creationId xmlns:a16="http://schemas.microsoft.com/office/drawing/2014/main" id="{E1FC5BD7-8732-ADEF-9F81-3F0DADD8D5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15" y="5178055"/>
            <a:ext cx="2299500" cy="15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113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61719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3pPr>
            <a:lvl4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2CE7DC-3D38-24CE-2865-100D1D0D3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2627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39621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365125"/>
            <a:ext cx="8547587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52" y="1825625"/>
            <a:ext cx="8547587" cy="3772535"/>
          </a:xfrm>
        </p:spPr>
        <p:txBody>
          <a:bodyPr>
            <a:normAutofit/>
          </a:bodyPr>
          <a:lstStyle>
            <a:lvl1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2pPr>
            <a:lvl3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3pPr>
            <a:lvl4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4pPr>
            <a:lvl5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98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256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35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3089257"/>
      </p:ext>
    </p:extLst>
  </p:cSld>
  <p:clrMapOvr>
    <a:masterClrMapping/>
  </p:clrMapOvr>
  <p:hf sldNum="0"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7897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 userDrawn="1"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996" y="1882770"/>
            <a:ext cx="8915844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0121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74EB452A-3F34-E4BC-36A1-B9E06407DD9D}"/>
              </a:ext>
            </a:extLst>
          </p:cNvPr>
          <p:cNvSpPr/>
          <p:nvPr/>
        </p:nvSpPr>
        <p:spPr>
          <a:xfrm rot="10800000">
            <a:off x="8177366" y="3758779"/>
            <a:ext cx="3694477" cy="4834083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2691EC91-92A9-2DFD-4EDA-F8644AAFDF47}"/>
              </a:ext>
            </a:extLst>
          </p:cNvPr>
          <p:cNvSpPr/>
          <p:nvPr/>
        </p:nvSpPr>
        <p:spPr>
          <a:xfrm rot="10800000">
            <a:off x="7677415" y="6480079"/>
            <a:ext cx="765566" cy="796245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4849155B-A9DE-EE8A-9AF8-81425A554348}"/>
              </a:ext>
            </a:extLst>
          </p:cNvPr>
          <p:cNvSpPr/>
          <p:nvPr/>
        </p:nvSpPr>
        <p:spPr>
          <a:xfrm rot="10800000">
            <a:off x="11530830" y="6395080"/>
            <a:ext cx="638498" cy="334033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177F1D-8B04-881D-29E5-088E64B385E9}"/>
              </a:ext>
            </a:extLst>
          </p:cNvPr>
          <p:cNvGrpSpPr/>
          <p:nvPr userDrawn="1"/>
        </p:nvGrpSpPr>
        <p:grpSpPr>
          <a:xfrm>
            <a:off x="9597" y="0"/>
            <a:ext cx="4329657" cy="4281798"/>
            <a:chOff x="9597" y="0"/>
            <a:chExt cx="4329657" cy="4281798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7A29DDB-840F-FC84-9103-E3E5B573BF40}"/>
                </a:ext>
              </a:extLst>
            </p:cNvPr>
            <p:cNvSpPr/>
            <p:nvPr/>
          </p:nvSpPr>
          <p:spPr>
            <a:xfrm>
              <a:off x="108938" y="11"/>
              <a:ext cx="3349537" cy="4281787"/>
            </a:xfrm>
            <a:custGeom>
              <a:avLst/>
              <a:gdLst/>
              <a:ahLst/>
              <a:cxnLst/>
              <a:rect l="l" t="t" r="r" b="b"/>
              <a:pathLst>
                <a:path w="3693795" h="4721860">
                  <a:moveTo>
                    <a:pt x="985329" y="60604"/>
                  </a:moveTo>
                  <a:lnTo>
                    <a:pt x="977315" y="10096"/>
                  </a:lnTo>
                  <a:lnTo>
                    <a:pt x="972172" y="0"/>
                  </a:lnTo>
                  <a:lnTo>
                    <a:pt x="684009" y="0"/>
                  </a:lnTo>
                  <a:lnTo>
                    <a:pt x="678865" y="10096"/>
                  </a:lnTo>
                  <a:lnTo>
                    <a:pt x="670852" y="60604"/>
                  </a:lnTo>
                  <a:lnTo>
                    <a:pt x="678865" y="111112"/>
                  </a:lnTo>
                  <a:lnTo>
                    <a:pt x="701192" y="154978"/>
                  </a:lnTo>
                  <a:lnTo>
                    <a:pt x="735228" y="189572"/>
                  </a:lnTo>
                  <a:lnTo>
                    <a:pt x="778395" y="212255"/>
                  </a:lnTo>
                  <a:lnTo>
                    <a:pt x="828090" y="220395"/>
                  </a:lnTo>
                  <a:lnTo>
                    <a:pt x="877785" y="212255"/>
                  </a:lnTo>
                  <a:lnTo>
                    <a:pt x="920953" y="189572"/>
                  </a:lnTo>
                  <a:lnTo>
                    <a:pt x="954989" y="154978"/>
                  </a:lnTo>
                  <a:lnTo>
                    <a:pt x="977315" y="111112"/>
                  </a:lnTo>
                  <a:lnTo>
                    <a:pt x="985329" y="60604"/>
                  </a:lnTo>
                  <a:close/>
                </a:path>
                <a:path w="3693795" h="4721860">
                  <a:moveTo>
                    <a:pt x="1194587" y="628446"/>
                  </a:moveTo>
                  <a:lnTo>
                    <a:pt x="1189532" y="583895"/>
                  </a:lnTo>
                  <a:lnTo>
                    <a:pt x="1175143" y="543001"/>
                  </a:lnTo>
                  <a:lnTo>
                    <a:pt x="1152575" y="506920"/>
                  </a:lnTo>
                  <a:lnTo>
                    <a:pt x="1122972" y="476821"/>
                  </a:lnTo>
                  <a:lnTo>
                    <a:pt x="1087462" y="453885"/>
                  </a:lnTo>
                  <a:lnTo>
                    <a:pt x="1047229" y="439267"/>
                  </a:lnTo>
                  <a:lnTo>
                    <a:pt x="1003388" y="434136"/>
                  </a:lnTo>
                  <a:lnTo>
                    <a:pt x="959548" y="439267"/>
                  </a:lnTo>
                  <a:lnTo>
                    <a:pt x="919302" y="453885"/>
                  </a:lnTo>
                  <a:lnTo>
                    <a:pt x="883805" y="476821"/>
                  </a:lnTo>
                  <a:lnTo>
                    <a:pt x="854189" y="506920"/>
                  </a:lnTo>
                  <a:lnTo>
                    <a:pt x="831621" y="543001"/>
                  </a:lnTo>
                  <a:lnTo>
                    <a:pt x="817232" y="583895"/>
                  </a:lnTo>
                  <a:lnTo>
                    <a:pt x="812190" y="628446"/>
                  </a:lnTo>
                  <a:lnTo>
                    <a:pt x="817232" y="672998"/>
                  </a:lnTo>
                  <a:lnTo>
                    <a:pt x="831621" y="713905"/>
                  </a:lnTo>
                  <a:lnTo>
                    <a:pt x="854189" y="749973"/>
                  </a:lnTo>
                  <a:lnTo>
                    <a:pt x="883805" y="780072"/>
                  </a:lnTo>
                  <a:lnTo>
                    <a:pt x="919302" y="803008"/>
                  </a:lnTo>
                  <a:lnTo>
                    <a:pt x="959548" y="817626"/>
                  </a:lnTo>
                  <a:lnTo>
                    <a:pt x="1003388" y="822756"/>
                  </a:lnTo>
                  <a:lnTo>
                    <a:pt x="1047229" y="817626"/>
                  </a:lnTo>
                  <a:lnTo>
                    <a:pt x="1087462" y="803008"/>
                  </a:lnTo>
                  <a:lnTo>
                    <a:pt x="1122972" y="780072"/>
                  </a:lnTo>
                  <a:lnTo>
                    <a:pt x="1152575" y="749973"/>
                  </a:lnTo>
                  <a:lnTo>
                    <a:pt x="1175143" y="713905"/>
                  </a:lnTo>
                  <a:lnTo>
                    <a:pt x="1189532" y="672998"/>
                  </a:lnTo>
                  <a:lnTo>
                    <a:pt x="1194587" y="628446"/>
                  </a:lnTo>
                  <a:close/>
                </a:path>
                <a:path w="3693795" h="4721860">
                  <a:moveTo>
                    <a:pt x="2110397" y="2736418"/>
                  </a:moveTo>
                  <a:lnTo>
                    <a:pt x="2105355" y="2691866"/>
                  </a:lnTo>
                  <a:lnTo>
                    <a:pt x="2090966" y="2650960"/>
                  </a:lnTo>
                  <a:lnTo>
                    <a:pt x="2068398" y="2614892"/>
                  </a:lnTo>
                  <a:lnTo>
                    <a:pt x="2038781" y="2584793"/>
                  </a:lnTo>
                  <a:lnTo>
                    <a:pt x="2003285" y="2561856"/>
                  </a:lnTo>
                  <a:lnTo>
                    <a:pt x="1963039" y="2547239"/>
                  </a:lnTo>
                  <a:lnTo>
                    <a:pt x="1919198" y="2542108"/>
                  </a:lnTo>
                  <a:lnTo>
                    <a:pt x="1875358" y="2547239"/>
                  </a:lnTo>
                  <a:lnTo>
                    <a:pt x="1835111" y="2561856"/>
                  </a:lnTo>
                  <a:lnTo>
                    <a:pt x="1799615" y="2584793"/>
                  </a:lnTo>
                  <a:lnTo>
                    <a:pt x="1770011" y="2614892"/>
                  </a:lnTo>
                  <a:lnTo>
                    <a:pt x="1747431" y="2650960"/>
                  </a:lnTo>
                  <a:lnTo>
                    <a:pt x="1733054" y="2691866"/>
                  </a:lnTo>
                  <a:lnTo>
                    <a:pt x="1728000" y="2736418"/>
                  </a:lnTo>
                  <a:lnTo>
                    <a:pt x="1733054" y="2780969"/>
                  </a:lnTo>
                  <a:lnTo>
                    <a:pt x="1747431" y="2821863"/>
                  </a:lnTo>
                  <a:lnTo>
                    <a:pt x="1770011" y="2857944"/>
                  </a:lnTo>
                  <a:lnTo>
                    <a:pt x="1799615" y="2888043"/>
                  </a:lnTo>
                  <a:lnTo>
                    <a:pt x="1835111" y="2910979"/>
                  </a:lnTo>
                  <a:lnTo>
                    <a:pt x="1875358" y="2925597"/>
                  </a:lnTo>
                  <a:lnTo>
                    <a:pt x="1919198" y="2930728"/>
                  </a:lnTo>
                  <a:lnTo>
                    <a:pt x="1963039" y="2925597"/>
                  </a:lnTo>
                  <a:lnTo>
                    <a:pt x="2003285" y="2910979"/>
                  </a:lnTo>
                  <a:lnTo>
                    <a:pt x="2038781" y="2888043"/>
                  </a:lnTo>
                  <a:lnTo>
                    <a:pt x="2068398" y="2857944"/>
                  </a:lnTo>
                  <a:lnTo>
                    <a:pt x="2090966" y="2821863"/>
                  </a:lnTo>
                  <a:lnTo>
                    <a:pt x="2105355" y="2780969"/>
                  </a:lnTo>
                  <a:lnTo>
                    <a:pt x="2110397" y="2736418"/>
                  </a:lnTo>
                  <a:close/>
                </a:path>
                <a:path w="3693795" h="4721860">
                  <a:moveTo>
                    <a:pt x="2315591" y="3313163"/>
                  </a:moveTo>
                  <a:lnTo>
                    <a:pt x="2310536" y="3268611"/>
                  </a:lnTo>
                  <a:lnTo>
                    <a:pt x="2296160" y="3227717"/>
                  </a:lnTo>
                  <a:lnTo>
                    <a:pt x="2273592" y="3191637"/>
                  </a:lnTo>
                  <a:lnTo>
                    <a:pt x="2243975" y="3161538"/>
                  </a:lnTo>
                  <a:lnTo>
                    <a:pt x="2208479" y="3138601"/>
                  </a:lnTo>
                  <a:lnTo>
                    <a:pt x="2168233" y="3123984"/>
                  </a:lnTo>
                  <a:lnTo>
                    <a:pt x="2124392" y="3118853"/>
                  </a:lnTo>
                  <a:lnTo>
                    <a:pt x="2080552" y="3123984"/>
                  </a:lnTo>
                  <a:lnTo>
                    <a:pt x="2040305" y="3138601"/>
                  </a:lnTo>
                  <a:lnTo>
                    <a:pt x="2004809" y="3161538"/>
                  </a:lnTo>
                  <a:lnTo>
                    <a:pt x="1975192" y="3191637"/>
                  </a:lnTo>
                  <a:lnTo>
                    <a:pt x="1952625" y="3227717"/>
                  </a:lnTo>
                  <a:lnTo>
                    <a:pt x="1938235" y="3268611"/>
                  </a:lnTo>
                  <a:lnTo>
                    <a:pt x="1933194" y="3313163"/>
                  </a:lnTo>
                  <a:lnTo>
                    <a:pt x="1938235" y="3357715"/>
                  </a:lnTo>
                  <a:lnTo>
                    <a:pt x="1952625" y="3398621"/>
                  </a:lnTo>
                  <a:lnTo>
                    <a:pt x="1975192" y="3434689"/>
                  </a:lnTo>
                  <a:lnTo>
                    <a:pt x="2004809" y="3464788"/>
                  </a:lnTo>
                  <a:lnTo>
                    <a:pt x="2040305" y="3487724"/>
                  </a:lnTo>
                  <a:lnTo>
                    <a:pt x="2080552" y="3502342"/>
                  </a:lnTo>
                  <a:lnTo>
                    <a:pt x="2124392" y="3507473"/>
                  </a:lnTo>
                  <a:lnTo>
                    <a:pt x="2168233" y="3502342"/>
                  </a:lnTo>
                  <a:lnTo>
                    <a:pt x="2208479" y="3487724"/>
                  </a:lnTo>
                  <a:lnTo>
                    <a:pt x="2243975" y="3464788"/>
                  </a:lnTo>
                  <a:lnTo>
                    <a:pt x="2273592" y="3434689"/>
                  </a:lnTo>
                  <a:lnTo>
                    <a:pt x="2296160" y="3398621"/>
                  </a:lnTo>
                  <a:lnTo>
                    <a:pt x="2310536" y="3357715"/>
                  </a:lnTo>
                  <a:lnTo>
                    <a:pt x="2315591" y="3313163"/>
                  </a:lnTo>
                  <a:close/>
                </a:path>
                <a:path w="3693795" h="4721860">
                  <a:moveTo>
                    <a:pt x="2551633" y="1956752"/>
                  </a:moveTo>
                  <a:lnTo>
                    <a:pt x="2547645" y="1911578"/>
                  </a:lnTo>
                  <a:lnTo>
                    <a:pt x="2536164" y="1869046"/>
                  </a:lnTo>
                  <a:lnTo>
                    <a:pt x="2517864" y="1829892"/>
                  </a:lnTo>
                  <a:lnTo>
                    <a:pt x="2493467" y="1794814"/>
                  </a:lnTo>
                  <a:lnTo>
                    <a:pt x="2463660" y="1764525"/>
                  </a:lnTo>
                  <a:lnTo>
                    <a:pt x="2429141" y="1739722"/>
                  </a:lnTo>
                  <a:lnTo>
                    <a:pt x="2390610" y="1721129"/>
                  </a:lnTo>
                  <a:lnTo>
                    <a:pt x="2348776" y="1709458"/>
                  </a:lnTo>
                  <a:lnTo>
                    <a:pt x="2304313" y="1705406"/>
                  </a:lnTo>
                  <a:lnTo>
                    <a:pt x="2259863" y="1709458"/>
                  </a:lnTo>
                  <a:lnTo>
                    <a:pt x="2218017" y="1721129"/>
                  </a:lnTo>
                  <a:lnTo>
                    <a:pt x="2179485" y="1739722"/>
                  </a:lnTo>
                  <a:lnTo>
                    <a:pt x="2144966" y="1764525"/>
                  </a:lnTo>
                  <a:lnTo>
                    <a:pt x="2115159" y="1794814"/>
                  </a:lnTo>
                  <a:lnTo>
                    <a:pt x="2090762" y="1829892"/>
                  </a:lnTo>
                  <a:lnTo>
                    <a:pt x="2072474" y="1869046"/>
                  </a:lnTo>
                  <a:lnTo>
                    <a:pt x="2060981" y="1911578"/>
                  </a:lnTo>
                  <a:lnTo>
                    <a:pt x="2056993" y="1956752"/>
                  </a:lnTo>
                  <a:lnTo>
                    <a:pt x="2060981" y="2001926"/>
                  </a:lnTo>
                  <a:lnTo>
                    <a:pt x="2072474" y="2044458"/>
                  </a:lnTo>
                  <a:lnTo>
                    <a:pt x="2090762" y="2083612"/>
                  </a:lnTo>
                  <a:lnTo>
                    <a:pt x="2115159" y="2118690"/>
                  </a:lnTo>
                  <a:lnTo>
                    <a:pt x="2144966" y="2148979"/>
                  </a:lnTo>
                  <a:lnTo>
                    <a:pt x="2179485" y="2173782"/>
                  </a:lnTo>
                  <a:lnTo>
                    <a:pt x="2218017" y="2192375"/>
                  </a:lnTo>
                  <a:lnTo>
                    <a:pt x="2259863" y="2204047"/>
                  </a:lnTo>
                  <a:lnTo>
                    <a:pt x="2304313" y="2208098"/>
                  </a:lnTo>
                  <a:lnTo>
                    <a:pt x="2348776" y="2204047"/>
                  </a:lnTo>
                  <a:lnTo>
                    <a:pt x="2390610" y="2192375"/>
                  </a:lnTo>
                  <a:lnTo>
                    <a:pt x="2429141" y="2173782"/>
                  </a:lnTo>
                  <a:lnTo>
                    <a:pt x="2463660" y="2148979"/>
                  </a:lnTo>
                  <a:lnTo>
                    <a:pt x="2493467" y="2118690"/>
                  </a:lnTo>
                  <a:lnTo>
                    <a:pt x="2517864" y="2083612"/>
                  </a:lnTo>
                  <a:lnTo>
                    <a:pt x="2536164" y="2044458"/>
                  </a:lnTo>
                  <a:lnTo>
                    <a:pt x="2547645" y="2001926"/>
                  </a:lnTo>
                  <a:lnTo>
                    <a:pt x="2551633" y="1956752"/>
                  </a:lnTo>
                  <a:close/>
                </a:path>
                <a:path w="3693795" h="4721860">
                  <a:moveTo>
                    <a:pt x="2845346" y="10020"/>
                  </a:moveTo>
                  <a:lnTo>
                    <a:pt x="1323581" y="10020"/>
                  </a:lnTo>
                  <a:lnTo>
                    <a:pt x="1314577" y="48120"/>
                  </a:lnTo>
                  <a:lnTo>
                    <a:pt x="1324521" y="98920"/>
                  </a:lnTo>
                  <a:lnTo>
                    <a:pt x="1351661" y="137020"/>
                  </a:lnTo>
                  <a:lnTo>
                    <a:pt x="1391920" y="162420"/>
                  </a:lnTo>
                  <a:lnTo>
                    <a:pt x="1441234" y="175120"/>
                  </a:lnTo>
                  <a:lnTo>
                    <a:pt x="2424163" y="175120"/>
                  </a:lnTo>
                  <a:lnTo>
                    <a:pt x="2406192" y="225920"/>
                  </a:lnTo>
                  <a:lnTo>
                    <a:pt x="2386253" y="264020"/>
                  </a:lnTo>
                  <a:lnTo>
                    <a:pt x="2364435" y="314820"/>
                  </a:lnTo>
                  <a:lnTo>
                    <a:pt x="2340800" y="365620"/>
                  </a:lnTo>
                  <a:lnTo>
                    <a:pt x="2315400" y="403720"/>
                  </a:lnTo>
                  <a:lnTo>
                    <a:pt x="2288298" y="454520"/>
                  </a:lnTo>
                  <a:lnTo>
                    <a:pt x="2259584" y="492620"/>
                  </a:lnTo>
                  <a:lnTo>
                    <a:pt x="1496834" y="492620"/>
                  </a:lnTo>
                  <a:lnTo>
                    <a:pt x="1447520" y="505320"/>
                  </a:lnTo>
                  <a:lnTo>
                    <a:pt x="1407261" y="530720"/>
                  </a:lnTo>
                  <a:lnTo>
                    <a:pt x="1380121" y="581520"/>
                  </a:lnTo>
                  <a:lnTo>
                    <a:pt x="1370177" y="619620"/>
                  </a:lnTo>
                  <a:lnTo>
                    <a:pt x="1380121" y="670420"/>
                  </a:lnTo>
                  <a:lnTo>
                    <a:pt x="1407261" y="721220"/>
                  </a:lnTo>
                  <a:lnTo>
                    <a:pt x="1447520" y="746620"/>
                  </a:lnTo>
                  <a:lnTo>
                    <a:pt x="2074989" y="746620"/>
                  </a:lnTo>
                  <a:lnTo>
                    <a:pt x="2044115" y="784720"/>
                  </a:lnTo>
                  <a:lnTo>
                    <a:pt x="2012492" y="822820"/>
                  </a:lnTo>
                  <a:lnTo>
                    <a:pt x="1980171" y="860920"/>
                  </a:lnTo>
                  <a:lnTo>
                    <a:pt x="1947189" y="899020"/>
                  </a:lnTo>
                  <a:lnTo>
                    <a:pt x="1913585" y="937120"/>
                  </a:lnTo>
                  <a:lnTo>
                    <a:pt x="1879396" y="975220"/>
                  </a:lnTo>
                  <a:lnTo>
                    <a:pt x="1844662" y="1013320"/>
                  </a:lnTo>
                  <a:lnTo>
                    <a:pt x="1809432" y="1051420"/>
                  </a:lnTo>
                  <a:lnTo>
                    <a:pt x="1773732" y="1089520"/>
                  </a:lnTo>
                  <a:lnTo>
                    <a:pt x="1737614" y="1127620"/>
                  </a:lnTo>
                  <a:lnTo>
                    <a:pt x="1701114" y="1165720"/>
                  </a:lnTo>
                  <a:lnTo>
                    <a:pt x="1627111" y="1241920"/>
                  </a:lnTo>
                  <a:lnTo>
                    <a:pt x="1589697" y="1267320"/>
                  </a:lnTo>
                  <a:lnTo>
                    <a:pt x="1400073" y="1457820"/>
                  </a:lnTo>
                  <a:lnTo>
                    <a:pt x="1361909" y="1483220"/>
                  </a:lnTo>
                  <a:lnTo>
                    <a:pt x="1247686" y="1597520"/>
                  </a:lnTo>
                  <a:lnTo>
                    <a:pt x="1128903" y="1699120"/>
                  </a:lnTo>
                  <a:lnTo>
                    <a:pt x="1085837" y="1749920"/>
                  </a:lnTo>
                  <a:lnTo>
                    <a:pt x="958227" y="1864220"/>
                  </a:lnTo>
                  <a:lnTo>
                    <a:pt x="874915" y="1940420"/>
                  </a:lnTo>
                  <a:lnTo>
                    <a:pt x="833920" y="1978520"/>
                  </a:lnTo>
                  <a:lnTo>
                    <a:pt x="793445" y="2016620"/>
                  </a:lnTo>
                  <a:lnTo>
                    <a:pt x="753503" y="2054720"/>
                  </a:lnTo>
                  <a:lnTo>
                    <a:pt x="714159" y="2092820"/>
                  </a:lnTo>
                  <a:lnTo>
                    <a:pt x="675462" y="2130920"/>
                  </a:lnTo>
                  <a:lnTo>
                    <a:pt x="637451" y="2169020"/>
                  </a:lnTo>
                  <a:lnTo>
                    <a:pt x="600176" y="2207120"/>
                  </a:lnTo>
                  <a:lnTo>
                    <a:pt x="563664" y="2245220"/>
                  </a:lnTo>
                  <a:lnTo>
                    <a:pt x="527977" y="2283320"/>
                  </a:lnTo>
                  <a:lnTo>
                    <a:pt x="493166" y="2321420"/>
                  </a:lnTo>
                  <a:lnTo>
                    <a:pt x="459270" y="2359520"/>
                  </a:lnTo>
                  <a:lnTo>
                    <a:pt x="426326" y="2397620"/>
                  </a:lnTo>
                  <a:lnTo>
                    <a:pt x="394373" y="2435720"/>
                  </a:lnTo>
                  <a:lnTo>
                    <a:pt x="363486" y="2473820"/>
                  </a:lnTo>
                  <a:lnTo>
                    <a:pt x="333692" y="2511920"/>
                  </a:lnTo>
                  <a:lnTo>
                    <a:pt x="305028" y="2550020"/>
                  </a:lnTo>
                  <a:lnTo>
                    <a:pt x="277558" y="2588120"/>
                  </a:lnTo>
                  <a:lnTo>
                    <a:pt x="251320" y="2626220"/>
                  </a:lnTo>
                  <a:lnTo>
                    <a:pt x="226352" y="2664320"/>
                  </a:lnTo>
                  <a:lnTo>
                    <a:pt x="202704" y="2702420"/>
                  </a:lnTo>
                  <a:lnTo>
                    <a:pt x="180428" y="2740520"/>
                  </a:lnTo>
                  <a:lnTo>
                    <a:pt x="159562" y="2778620"/>
                  </a:lnTo>
                  <a:lnTo>
                    <a:pt x="140144" y="2816720"/>
                  </a:lnTo>
                  <a:lnTo>
                    <a:pt x="122237" y="2854820"/>
                  </a:lnTo>
                  <a:lnTo>
                    <a:pt x="105879" y="2892920"/>
                  </a:lnTo>
                  <a:lnTo>
                    <a:pt x="91122" y="2931020"/>
                  </a:lnTo>
                  <a:lnTo>
                    <a:pt x="77990" y="2956420"/>
                  </a:lnTo>
                  <a:lnTo>
                    <a:pt x="56781" y="3032620"/>
                  </a:lnTo>
                  <a:lnTo>
                    <a:pt x="39179" y="3096120"/>
                  </a:lnTo>
                  <a:lnTo>
                    <a:pt x="25031" y="3159620"/>
                  </a:lnTo>
                  <a:lnTo>
                    <a:pt x="14198" y="3235820"/>
                  </a:lnTo>
                  <a:lnTo>
                    <a:pt x="6502" y="3299320"/>
                  </a:lnTo>
                  <a:lnTo>
                    <a:pt x="1828" y="3362820"/>
                  </a:lnTo>
                  <a:lnTo>
                    <a:pt x="0" y="3426320"/>
                  </a:lnTo>
                  <a:lnTo>
                    <a:pt x="863" y="3489820"/>
                  </a:lnTo>
                  <a:lnTo>
                    <a:pt x="4305" y="3540620"/>
                  </a:lnTo>
                  <a:lnTo>
                    <a:pt x="10134" y="3604120"/>
                  </a:lnTo>
                  <a:lnTo>
                    <a:pt x="18224" y="3667620"/>
                  </a:lnTo>
                  <a:lnTo>
                    <a:pt x="28422" y="3718420"/>
                  </a:lnTo>
                  <a:lnTo>
                    <a:pt x="40576" y="3781920"/>
                  </a:lnTo>
                  <a:lnTo>
                    <a:pt x="54521" y="3832720"/>
                  </a:lnTo>
                  <a:lnTo>
                    <a:pt x="70142" y="3883520"/>
                  </a:lnTo>
                  <a:lnTo>
                    <a:pt x="87249" y="3934320"/>
                  </a:lnTo>
                  <a:lnTo>
                    <a:pt x="105727" y="3985120"/>
                  </a:lnTo>
                  <a:lnTo>
                    <a:pt x="125399" y="4035920"/>
                  </a:lnTo>
                  <a:lnTo>
                    <a:pt x="146138" y="4086720"/>
                  </a:lnTo>
                  <a:lnTo>
                    <a:pt x="167767" y="4124820"/>
                  </a:lnTo>
                  <a:lnTo>
                    <a:pt x="190169" y="4175620"/>
                  </a:lnTo>
                  <a:lnTo>
                    <a:pt x="213169" y="4213720"/>
                  </a:lnTo>
                  <a:lnTo>
                    <a:pt x="236613" y="4251820"/>
                  </a:lnTo>
                  <a:lnTo>
                    <a:pt x="260375" y="4302620"/>
                  </a:lnTo>
                  <a:lnTo>
                    <a:pt x="284302" y="4340720"/>
                  </a:lnTo>
                  <a:lnTo>
                    <a:pt x="308216" y="4366120"/>
                  </a:lnTo>
                  <a:lnTo>
                    <a:pt x="332003" y="4404220"/>
                  </a:lnTo>
                  <a:lnTo>
                    <a:pt x="355485" y="4442320"/>
                  </a:lnTo>
                  <a:lnTo>
                    <a:pt x="378536" y="4467720"/>
                  </a:lnTo>
                  <a:lnTo>
                    <a:pt x="400977" y="4493120"/>
                  </a:lnTo>
                  <a:lnTo>
                    <a:pt x="422681" y="4518520"/>
                  </a:lnTo>
                  <a:lnTo>
                    <a:pt x="443496" y="4543920"/>
                  </a:lnTo>
                  <a:lnTo>
                    <a:pt x="463270" y="4569320"/>
                  </a:lnTo>
                  <a:lnTo>
                    <a:pt x="481838" y="4594720"/>
                  </a:lnTo>
                  <a:lnTo>
                    <a:pt x="499071" y="4607420"/>
                  </a:lnTo>
                  <a:lnTo>
                    <a:pt x="514807" y="4632820"/>
                  </a:lnTo>
                  <a:lnTo>
                    <a:pt x="528904" y="4645520"/>
                  </a:lnTo>
                  <a:lnTo>
                    <a:pt x="541210" y="4658220"/>
                  </a:lnTo>
                  <a:lnTo>
                    <a:pt x="551573" y="4658220"/>
                  </a:lnTo>
                  <a:lnTo>
                    <a:pt x="559841" y="4670920"/>
                  </a:lnTo>
                  <a:lnTo>
                    <a:pt x="565861" y="4683620"/>
                  </a:lnTo>
                  <a:lnTo>
                    <a:pt x="569493" y="4683620"/>
                  </a:lnTo>
                  <a:lnTo>
                    <a:pt x="597319" y="4696320"/>
                  </a:lnTo>
                  <a:lnTo>
                    <a:pt x="627621" y="4721720"/>
                  </a:lnTo>
                  <a:lnTo>
                    <a:pt x="729513" y="4721720"/>
                  </a:lnTo>
                  <a:lnTo>
                    <a:pt x="765454" y="4709020"/>
                  </a:lnTo>
                  <a:lnTo>
                    <a:pt x="828370" y="4670920"/>
                  </a:lnTo>
                  <a:lnTo>
                    <a:pt x="856284" y="4632820"/>
                  </a:lnTo>
                  <a:lnTo>
                    <a:pt x="872045" y="4582020"/>
                  </a:lnTo>
                  <a:lnTo>
                    <a:pt x="875779" y="4531220"/>
                  </a:lnTo>
                  <a:lnTo>
                    <a:pt x="867625" y="4493120"/>
                  </a:lnTo>
                  <a:lnTo>
                    <a:pt x="847686" y="4442320"/>
                  </a:lnTo>
                  <a:lnTo>
                    <a:pt x="816102" y="4404220"/>
                  </a:lnTo>
                  <a:lnTo>
                    <a:pt x="807847" y="4404220"/>
                  </a:lnTo>
                  <a:lnTo>
                    <a:pt x="791743" y="4378820"/>
                  </a:lnTo>
                  <a:lnTo>
                    <a:pt x="768921" y="4366120"/>
                  </a:lnTo>
                  <a:lnTo>
                    <a:pt x="740473" y="4328020"/>
                  </a:lnTo>
                  <a:lnTo>
                    <a:pt x="707555" y="4289920"/>
                  </a:lnTo>
                  <a:lnTo>
                    <a:pt x="671258" y="4251820"/>
                  </a:lnTo>
                  <a:lnTo>
                    <a:pt x="632701" y="4201020"/>
                  </a:lnTo>
                  <a:lnTo>
                    <a:pt x="553326" y="4074020"/>
                  </a:lnTo>
                  <a:lnTo>
                    <a:pt x="514731" y="3997820"/>
                  </a:lnTo>
                  <a:lnTo>
                    <a:pt x="1159827" y="3997820"/>
                  </a:lnTo>
                  <a:lnTo>
                    <a:pt x="1200086" y="3959720"/>
                  </a:lnTo>
                  <a:lnTo>
                    <a:pt x="1227226" y="3921620"/>
                  </a:lnTo>
                  <a:lnTo>
                    <a:pt x="1237170" y="3870820"/>
                  </a:lnTo>
                  <a:lnTo>
                    <a:pt x="1227226" y="3820020"/>
                  </a:lnTo>
                  <a:lnTo>
                    <a:pt x="1200086" y="3781920"/>
                  </a:lnTo>
                  <a:lnTo>
                    <a:pt x="1159827" y="3756520"/>
                  </a:lnTo>
                  <a:lnTo>
                    <a:pt x="1110513" y="3743820"/>
                  </a:lnTo>
                  <a:lnTo>
                    <a:pt x="413499" y="3743820"/>
                  </a:lnTo>
                  <a:lnTo>
                    <a:pt x="401281" y="3705720"/>
                  </a:lnTo>
                  <a:lnTo>
                    <a:pt x="390766" y="3654920"/>
                  </a:lnTo>
                  <a:lnTo>
                    <a:pt x="382104" y="3604120"/>
                  </a:lnTo>
                  <a:lnTo>
                    <a:pt x="375450" y="3553320"/>
                  </a:lnTo>
                  <a:lnTo>
                    <a:pt x="370941" y="3502520"/>
                  </a:lnTo>
                  <a:lnTo>
                    <a:pt x="368731" y="3451720"/>
                  </a:lnTo>
                  <a:lnTo>
                    <a:pt x="1493862" y="3451720"/>
                  </a:lnTo>
                  <a:lnTo>
                    <a:pt x="1543177" y="3439020"/>
                  </a:lnTo>
                  <a:lnTo>
                    <a:pt x="1583436" y="3413620"/>
                  </a:lnTo>
                  <a:lnTo>
                    <a:pt x="1610575" y="3375520"/>
                  </a:lnTo>
                  <a:lnTo>
                    <a:pt x="1620520" y="3324720"/>
                  </a:lnTo>
                  <a:lnTo>
                    <a:pt x="1610575" y="3273920"/>
                  </a:lnTo>
                  <a:lnTo>
                    <a:pt x="1583436" y="3235820"/>
                  </a:lnTo>
                  <a:lnTo>
                    <a:pt x="1543177" y="3210420"/>
                  </a:lnTo>
                  <a:lnTo>
                    <a:pt x="1493862" y="3197720"/>
                  </a:lnTo>
                  <a:lnTo>
                    <a:pt x="393382" y="3197720"/>
                  </a:lnTo>
                  <a:lnTo>
                    <a:pt x="400278" y="3172320"/>
                  </a:lnTo>
                  <a:lnTo>
                    <a:pt x="408038" y="3134220"/>
                  </a:lnTo>
                  <a:lnTo>
                    <a:pt x="416763" y="3108820"/>
                  </a:lnTo>
                  <a:lnTo>
                    <a:pt x="426529" y="3083420"/>
                  </a:lnTo>
                  <a:lnTo>
                    <a:pt x="441350" y="3032620"/>
                  </a:lnTo>
                  <a:lnTo>
                    <a:pt x="459257" y="2994520"/>
                  </a:lnTo>
                  <a:lnTo>
                    <a:pt x="480085" y="2956420"/>
                  </a:lnTo>
                  <a:lnTo>
                    <a:pt x="503656" y="2918320"/>
                  </a:lnTo>
                  <a:lnTo>
                    <a:pt x="529818" y="2867520"/>
                  </a:lnTo>
                  <a:lnTo>
                    <a:pt x="1442580" y="2867520"/>
                  </a:lnTo>
                  <a:lnTo>
                    <a:pt x="1482839" y="2829420"/>
                  </a:lnTo>
                  <a:lnTo>
                    <a:pt x="1509979" y="2791320"/>
                  </a:lnTo>
                  <a:lnTo>
                    <a:pt x="1519923" y="2740520"/>
                  </a:lnTo>
                  <a:lnTo>
                    <a:pt x="1509979" y="2702420"/>
                  </a:lnTo>
                  <a:lnTo>
                    <a:pt x="1482839" y="2651620"/>
                  </a:lnTo>
                  <a:lnTo>
                    <a:pt x="1442580" y="2626220"/>
                  </a:lnTo>
                  <a:lnTo>
                    <a:pt x="1393266" y="2613520"/>
                  </a:lnTo>
                  <a:lnTo>
                    <a:pt x="723988" y="2613520"/>
                  </a:lnTo>
                  <a:lnTo>
                    <a:pt x="754214" y="2588120"/>
                  </a:lnTo>
                  <a:lnTo>
                    <a:pt x="785418" y="2550020"/>
                  </a:lnTo>
                  <a:lnTo>
                    <a:pt x="817549" y="2511920"/>
                  </a:lnTo>
                  <a:lnTo>
                    <a:pt x="850595" y="2486520"/>
                  </a:lnTo>
                  <a:lnTo>
                    <a:pt x="884466" y="2448420"/>
                  </a:lnTo>
                  <a:lnTo>
                    <a:pt x="919149" y="2410320"/>
                  </a:lnTo>
                  <a:lnTo>
                    <a:pt x="954570" y="2372220"/>
                  </a:lnTo>
                  <a:lnTo>
                    <a:pt x="990701" y="2334120"/>
                  </a:lnTo>
                  <a:lnTo>
                    <a:pt x="1027493" y="2308720"/>
                  </a:lnTo>
                  <a:lnTo>
                    <a:pt x="1064895" y="2270620"/>
                  </a:lnTo>
                  <a:lnTo>
                    <a:pt x="1102842" y="2232520"/>
                  </a:lnTo>
                  <a:lnTo>
                    <a:pt x="1141323" y="2194420"/>
                  </a:lnTo>
                  <a:lnTo>
                    <a:pt x="1180261" y="2156320"/>
                  </a:lnTo>
                  <a:lnTo>
                    <a:pt x="1259370" y="2080120"/>
                  </a:lnTo>
                  <a:lnTo>
                    <a:pt x="1339773" y="2003920"/>
                  </a:lnTo>
                  <a:lnTo>
                    <a:pt x="1380350" y="1978520"/>
                  </a:lnTo>
                  <a:lnTo>
                    <a:pt x="1460766" y="1902320"/>
                  </a:lnTo>
                  <a:lnTo>
                    <a:pt x="1737309" y="1635620"/>
                  </a:lnTo>
                  <a:lnTo>
                    <a:pt x="1776310" y="1597520"/>
                  </a:lnTo>
                  <a:lnTo>
                    <a:pt x="1815109" y="1572120"/>
                  </a:lnTo>
                  <a:lnTo>
                    <a:pt x="1891931" y="1495920"/>
                  </a:lnTo>
                  <a:lnTo>
                    <a:pt x="1967534" y="1419720"/>
                  </a:lnTo>
                  <a:lnTo>
                    <a:pt x="2004809" y="1381620"/>
                  </a:lnTo>
                  <a:lnTo>
                    <a:pt x="2041690" y="1343520"/>
                  </a:lnTo>
                  <a:lnTo>
                    <a:pt x="2078139" y="1305420"/>
                  </a:lnTo>
                  <a:lnTo>
                    <a:pt x="2114143" y="1267320"/>
                  </a:lnTo>
                  <a:lnTo>
                    <a:pt x="2149665" y="1229220"/>
                  </a:lnTo>
                  <a:lnTo>
                    <a:pt x="2184679" y="1191120"/>
                  </a:lnTo>
                  <a:lnTo>
                    <a:pt x="2219147" y="1153020"/>
                  </a:lnTo>
                  <a:lnTo>
                    <a:pt x="2253030" y="1114920"/>
                  </a:lnTo>
                  <a:lnTo>
                    <a:pt x="2286330" y="1076820"/>
                  </a:lnTo>
                  <a:lnTo>
                    <a:pt x="2318982" y="1038720"/>
                  </a:lnTo>
                  <a:lnTo>
                    <a:pt x="2350986" y="1000620"/>
                  </a:lnTo>
                  <a:lnTo>
                    <a:pt x="2382291" y="962520"/>
                  </a:lnTo>
                  <a:lnTo>
                    <a:pt x="2412873" y="924420"/>
                  </a:lnTo>
                  <a:lnTo>
                    <a:pt x="2442705" y="886320"/>
                  </a:lnTo>
                  <a:lnTo>
                    <a:pt x="2471763" y="848220"/>
                  </a:lnTo>
                  <a:lnTo>
                    <a:pt x="2499995" y="797420"/>
                  </a:lnTo>
                  <a:lnTo>
                    <a:pt x="2527401" y="759320"/>
                  </a:lnTo>
                  <a:lnTo>
                    <a:pt x="2553932" y="721220"/>
                  </a:lnTo>
                  <a:lnTo>
                    <a:pt x="2579560" y="683120"/>
                  </a:lnTo>
                  <a:lnTo>
                    <a:pt x="2604262" y="645020"/>
                  </a:lnTo>
                  <a:lnTo>
                    <a:pt x="2627998" y="606920"/>
                  </a:lnTo>
                  <a:lnTo>
                    <a:pt x="2650744" y="568820"/>
                  </a:lnTo>
                  <a:lnTo>
                    <a:pt x="2672473" y="518020"/>
                  </a:lnTo>
                  <a:lnTo>
                    <a:pt x="2693162" y="479920"/>
                  </a:lnTo>
                  <a:lnTo>
                    <a:pt x="2712758" y="441820"/>
                  </a:lnTo>
                  <a:lnTo>
                    <a:pt x="2731249" y="403720"/>
                  </a:lnTo>
                  <a:lnTo>
                    <a:pt x="2748610" y="365620"/>
                  </a:lnTo>
                  <a:lnTo>
                    <a:pt x="2764790" y="314820"/>
                  </a:lnTo>
                  <a:lnTo>
                    <a:pt x="2779776" y="276720"/>
                  </a:lnTo>
                  <a:lnTo>
                    <a:pt x="2793530" y="238620"/>
                  </a:lnTo>
                  <a:lnTo>
                    <a:pt x="2806039" y="187820"/>
                  </a:lnTo>
                  <a:lnTo>
                    <a:pt x="2817241" y="149720"/>
                  </a:lnTo>
                  <a:lnTo>
                    <a:pt x="2827134" y="111620"/>
                  </a:lnTo>
                  <a:lnTo>
                    <a:pt x="2835681" y="73520"/>
                  </a:lnTo>
                  <a:lnTo>
                    <a:pt x="2842857" y="22720"/>
                  </a:lnTo>
                  <a:lnTo>
                    <a:pt x="2845346" y="10020"/>
                  </a:lnTo>
                  <a:close/>
                </a:path>
                <a:path w="3693795" h="4721860">
                  <a:moveTo>
                    <a:pt x="3506774" y="1344333"/>
                  </a:moveTo>
                  <a:lnTo>
                    <a:pt x="3503396" y="1297622"/>
                  </a:lnTo>
                  <a:lnTo>
                    <a:pt x="3493605" y="1253045"/>
                  </a:lnTo>
                  <a:lnTo>
                    <a:pt x="3477857" y="1211084"/>
                  </a:lnTo>
                  <a:lnTo>
                    <a:pt x="3456660" y="1172222"/>
                  </a:lnTo>
                  <a:lnTo>
                    <a:pt x="3430473" y="1136954"/>
                  </a:lnTo>
                  <a:lnTo>
                    <a:pt x="3399790" y="1105776"/>
                  </a:lnTo>
                  <a:lnTo>
                    <a:pt x="3365093" y="1079169"/>
                  </a:lnTo>
                  <a:lnTo>
                    <a:pt x="3326854" y="1057630"/>
                  </a:lnTo>
                  <a:lnTo>
                    <a:pt x="3285566" y="1041628"/>
                  </a:lnTo>
                  <a:lnTo>
                    <a:pt x="3241700" y="1031671"/>
                  </a:lnTo>
                  <a:lnTo>
                    <a:pt x="3195739" y="1028242"/>
                  </a:lnTo>
                  <a:lnTo>
                    <a:pt x="3149777" y="1031671"/>
                  </a:lnTo>
                  <a:lnTo>
                    <a:pt x="3105899" y="1041628"/>
                  </a:lnTo>
                  <a:lnTo>
                    <a:pt x="3064611" y="1057630"/>
                  </a:lnTo>
                  <a:lnTo>
                    <a:pt x="3026372" y="1079169"/>
                  </a:lnTo>
                  <a:lnTo>
                    <a:pt x="2991675" y="1105776"/>
                  </a:lnTo>
                  <a:lnTo>
                    <a:pt x="2960992" y="1136954"/>
                  </a:lnTo>
                  <a:lnTo>
                    <a:pt x="2934805" y="1172222"/>
                  </a:lnTo>
                  <a:lnTo>
                    <a:pt x="2913608" y="1211084"/>
                  </a:lnTo>
                  <a:lnTo>
                    <a:pt x="2897873" y="1253045"/>
                  </a:lnTo>
                  <a:lnTo>
                    <a:pt x="2888069" y="1297622"/>
                  </a:lnTo>
                  <a:lnTo>
                    <a:pt x="2884703" y="1344333"/>
                  </a:lnTo>
                  <a:lnTo>
                    <a:pt x="2888069" y="1391043"/>
                  </a:lnTo>
                  <a:lnTo>
                    <a:pt x="2897873" y="1435633"/>
                  </a:lnTo>
                  <a:lnTo>
                    <a:pt x="2913608" y="1477594"/>
                  </a:lnTo>
                  <a:lnTo>
                    <a:pt x="2934805" y="1516456"/>
                  </a:lnTo>
                  <a:lnTo>
                    <a:pt x="2960992" y="1551711"/>
                  </a:lnTo>
                  <a:lnTo>
                    <a:pt x="2991675" y="1582902"/>
                  </a:lnTo>
                  <a:lnTo>
                    <a:pt x="3026372" y="1609509"/>
                  </a:lnTo>
                  <a:lnTo>
                    <a:pt x="3064611" y="1631048"/>
                  </a:lnTo>
                  <a:lnTo>
                    <a:pt x="3105899" y="1647050"/>
                  </a:lnTo>
                  <a:lnTo>
                    <a:pt x="3149777" y="1657007"/>
                  </a:lnTo>
                  <a:lnTo>
                    <a:pt x="3195739" y="1660423"/>
                  </a:lnTo>
                  <a:lnTo>
                    <a:pt x="3241700" y="1657007"/>
                  </a:lnTo>
                  <a:lnTo>
                    <a:pt x="3285566" y="1647050"/>
                  </a:lnTo>
                  <a:lnTo>
                    <a:pt x="3326854" y="1631048"/>
                  </a:lnTo>
                  <a:lnTo>
                    <a:pt x="3365093" y="1609509"/>
                  </a:lnTo>
                  <a:lnTo>
                    <a:pt x="3399790" y="1582902"/>
                  </a:lnTo>
                  <a:lnTo>
                    <a:pt x="3430473" y="1551711"/>
                  </a:lnTo>
                  <a:lnTo>
                    <a:pt x="3456660" y="1516456"/>
                  </a:lnTo>
                  <a:lnTo>
                    <a:pt x="3477857" y="1477594"/>
                  </a:lnTo>
                  <a:lnTo>
                    <a:pt x="3493605" y="1435633"/>
                  </a:lnTo>
                  <a:lnTo>
                    <a:pt x="3503396" y="1391043"/>
                  </a:lnTo>
                  <a:lnTo>
                    <a:pt x="3506774" y="1344333"/>
                  </a:lnTo>
                  <a:close/>
                </a:path>
                <a:path w="3693795" h="4721860">
                  <a:moveTo>
                    <a:pt x="3508527" y="2550566"/>
                  </a:moveTo>
                  <a:lnTo>
                    <a:pt x="3505873" y="2503855"/>
                  </a:lnTo>
                  <a:lnTo>
                    <a:pt x="3498113" y="2458732"/>
                  </a:lnTo>
                  <a:lnTo>
                    <a:pt x="3485540" y="2415476"/>
                  </a:lnTo>
                  <a:lnTo>
                    <a:pt x="3468459" y="2374417"/>
                  </a:lnTo>
                  <a:lnTo>
                    <a:pt x="3447161" y="2335834"/>
                  </a:lnTo>
                  <a:lnTo>
                    <a:pt x="3421938" y="2300046"/>
                  </a:lnTo>
                  <a:lnTo>
                    <a:pt x="3393084" y="2267331"/>
                  </a:lnTo>
                  <a:lnTo>
                    <a:pt x="3360890" y="2238006"/>
                  </a:lnTo>
                  <a:lnTo>
                    <a:pt x="3325672" y="2212378"/>
                  </a:lnTo>
                  <a:lnTo>
                    <a:pt x="3287712" y="2190724"/>
                  </a:lnTo>
                  <a:lnTo>
                    <a:pt x="3247301" y="2173363"/>
                  </a:lnTo>
                  <a:lnTo>
                    <a:pt x="3204756" y="2160587"/>
                  </a:lnTo>
                  <a:lnTo>
                    <a:pt x="3160344" y="2152713"/>
                  </a:lnTo>
                  <a:lnTo>
                    <a:pt x="3114383" y="2150008"/>
                  </a:lnTo>
                  <a:lnTo>
                    <a:pt x="3068409" y="2152713"/>
                  </a:lnTo>
                  <a:lnTo>
                    <a:pt x="3024009" y="2160587"/>
                  </a:lnTo>
                  <a:lnTo>
                    <a:pt x="2981452" y="2173363"/>
                  </a:lnTo>
                  <a:lnTo>
                    <a:pt x="2941040" y="2190724"/>
                  </a:lnTo>
                  <a:lnTo>
                    <a:pt x="2903080" y="2212378"/>
                  </a:lnTo>
                  <a:lnTo>
                    <a:pt x="2867863" y="2238006"/>
                  </a:lnTo>
                  <a:lnTo>
                    <a:pt x="2835681" y="2267331"/>
                  </a:lnTo>
                  <a:lnTo>
                    <a:pt x="2806827" y="2300046"/>
                  </a:lnTo>
                  <a:lnTo>
                    <a:pt x="2781604" y="2335834"/>
                  </a:lnTo>
                  <a:lnTo>
                    <a:pt x="2760294" y="2374417"/>
                  </a:lnTo>
                  <a:lnTo>
                    <a:pt x="2743212" y="2415476"/>
                  </a:lnTo>
                  <a:lnTo>
                    <a:pt x="2730639" y="2458732"/>
                  </a:lnTo>
                  <a:lnTo>
                    <a:pt x="2722880" y="2503855"/>
                  </a:lnTo>
                  <a:lnTo>
                    <a:pt x="2720238" y="2550566"/>
                  </a:lnTo>
                  <a:lnTo>
                    <a:pt x="2722880" y="2597289"/>
                  </a:lnTo>
                  <a:lnTo>
                    <a:pt x="2730639" y="2642412"/>
                  </a:lnTo>
                  <a:lnTo>
                    <a:pt x="2743212" y="2685669"/>
                  </a:lnTo>
                  <a:lnTo>
                    <a:pt x="2760294" y="2726728"/>
                  </a:lnTo>
                  <a:lnTo>
                    <a:pt x="2781604" y="2765310"/>
                  </a:lnTo>
                  <a:lnTo>
                    <a:pt x="2806827" y="2801099"/>
                  </a:lnTo>
                  <a:lnTo>
                    <a:pt x="2835681" y="2833814"/>
                  </a:lnTo>
                  <a:lnTo>
                    <a:pt x="2867863" y="2863126"/>
                  </a:lnTo>
                  <a:lnTo>
                    <a:pt x="2903080" y="2888767"/>
                  </a:lnTo>
                  <a:lnTo>
                    <a:pt x="2941040" y="2910421"/>
                  </a:lnTo>
                  <a:lnTo>
                    <a:pt x="2981452" y="2927781"/>
                  </a:lnTo>
                  <a:lnTo>
                    <a:pt x="3024009" y="2940545"/>
                  </a:lnTo>
                  <a:lnTo>
                    <a:pt x="3068409" y="2948432"/>
                  </a:lnTo>
                  <a:lnTo>
                    <a:pt x="3114383" y="2951124"/>
                  </a:lnTo>
                  <a:lnTo>
                    <a:pt x="3160344" y="2948432"/>
                  </a:lnTo>
                  <a:lnTo>
                    <a:pt x="3204756" y="2940545"/>
                  </a:lnTo>
                  <a:lnTo>
                    <a:pt x="3247301" y="2927781"/>
                  </a:lnTo>
                  <a:lnTo>
                    <a:pt x="3287712" y="2910421"/>
                  </a:lnTo>
                  <a:lnTo>
                    <a:pt x="3325672" y="2888767"/>
                  </a:lnTo>
                  <a:lnTo>
                    <a:pt x="3360890" y="2863126"/>
                  </a:lnTo>
                  <a:lnTo>
                    <a:pt x="3393084" y="2833814"/>
                  </a:lnTo>
                  <a:lnTo>
                    <a:pt x="3421938" y="2801099"/>
                  </a:lnTo>
                  <a:lnTo>
                    <a:pt x="3447161" y="2765310"/>
                  </a:lnTo>
                  <a:lnTo>
                    <a:pt x="3468459" y="2726728"/>
                  </a:lnTo>
                  <a:lnTo>
                    <a:pt x="3485540" y="2685669"/>
                  </a:lnTo>
                  <a:lnTo>
                    <a:pt x="3498113" y="2642412"/>
                  </a:lnTo>
                  <a:lnTo>
                    <a:pt x="3505873" y="2597289"/>
                  </a:lnTo>
                  <a:lnTo>
                    <a:pt x="3508527" y="2550566"/>
                  </a:lnTo>
                  <a:close/>
                </a:path>
                <a:path w="3693795" h="4721860">
                  <a:moveTo>
                    <a:pt x="3693350" y="317944"/>
                  </a:moveTo>
                  <a:lnTo>
                    <a:pt x="3689007" y="268770"/>
                  </a:lnTo>
                  <a:lnTo>
                    <a:pt x="3676510" y="222491"/>
                  </a:lnTo>
                  <a:lnTo>
                    <a:pt x="3656596" y="179870"/>
                  </a:lnTo>
                  <a:lnTo>
                    <a:pt x="3630041" y="141693"/>
                  </a:lnTo>
                  <a:lnTo>
                    <a:pt x="3597592" y="108724"/>
                  </a:lnTo>
                  <a:lnTo>
                    <a:pt x="3560026" y="81737"/>
                  </a:lnTo>
                  <a:lnTo>
                    <a:pt x="3518090" y="61506"/>
                  </a:lnTo>
                  <a:lnTo>
                    <a:pt x="3472548" y="48793"/>
                  </a:lnTo>
                  <a:lnTo>
                    <a:pt x="3424161" y="44386"/>
                  </a:lnTo>
                  <a:lnTo>
                    <a:pt x="3375774" y="48793"/>
                  </a:lnTo>
                  <a:lnTo>
                    <a:pt x="3330232" y="61506"/>
                  </a:lnTo>
                  <a:lnTo>
                    <a:pt x="3288296" y="81737"/>
                  </a:lnTo>
                  <a:lnTo>
                    <a:pt x="3250730" y="108724"/>
                  </a:lnTo>
                  <a:lnTo>
                    <a:pt x="3218281" y="141693"/>
                  </a:lnTo>
                  <a:lnTo>
                    <a:pt x="3191726" y="179870"/>
                  </a:lnTo>
                  <a:lnTo>
                    <a:pt x="3171812" y="222491"/>
                  </a:lnTo>
                  <a:lnTo>
                    <a:pt x="3159315" y="268770"/>
                  </a:lnTo>
                  <a:lnTo>
                    <a:pt x="3154972" y="317944"/>
                  </a:lnTo>
                  <a:lnTo>
                    <a:pt x="3159315" y="367118"/>
                  </a:lnTo>
                  <a:lnTo>
                    <a:pt x="3171812" y="413397"/>
                  </a:lnTo>
                  <a:lnTo>
                    <a:pt x="3191726" y="456018"/>
                  </a:lnTo>
                  <a:lnTo>
                    <a:pt x="3218281" y="494207"/>
                  </a:lnTo>
                  <a:lnTo>
                    <a:pt x="3250730" y="527177"/>
                  </a:lnTo>
                  <a:lnTo>
                    <a:pt x="3288296" y="554164"/>
                  </a:lnTo>
                  <a:lnTo>
                    <a:pt x="3330232" y="574395"/>
                  </a:lnTo>
                  <a:lnTo>
                    <a:pt x="3375774" y="587108"/>
                  </a:lnTo>
                  <a:lnTo>
                    <a:pt x="3424161" y="591515"/>
                  </a:lnTo>
                  <a:lnTo>
                    <a:pt x="3472548" y="587108"/>
                  </a:lnTo>
                  <a:lnTo>
                    <a:pt x="3518090" y="574395"/>
                  </a:lnTo>
                  <a:lnTo>
                    <a:pt x="3560026" y="554164"/>
                  </a:lnTo>
                  <a:lnTo>
                    <a:pt x="3597592" y="527177"/>
                  </a:lnTo>
                  <a:lnTo>
                    <a:pt x="3630041" y="494207"/>
                  </a:lnTo>
                  <a:lnTo>
                    <a:pt x="3656596" y="456018"/>
                  </a:lnTo>
                  <a:lnTo>
                    <a:pt x="3676510" y="413397"/>
                  </a:lnTo>
                  <a:lnTo>
                    <a:pt x="3689007" y="367118"/>
                  </a:lnTo>
                  <a:lnTo>
                    <a:pt x="3693350" y="317944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D0CF7AA-5EBE-7C05-F897-4819BD7C555D}"/>
                </a:ext>
              </a:extLst>
            </p:cNvPr>
            <p:cNvSpPr/>
            <p:nvPr/>
          </p:nvSpPr>
          <p:spPr>
            <a:xfrm>
              <a:off x="3624663" y="653716"/>
              <a:ext cx="714591" cy="726107"/>
            </a:xfrm>
            <a:custGeom>
              <a:avLst/>
              <a:gdLst/>
              <a:ahLst/>
              <a:cxnLst/>
              <a:rect l="l" t="t" r="r" b="b"/>
              <a:pathLst>
                <a:path w="788035" h="800735">
                  <a:moveTo>
                    <a:pt x="393953" y="0"/>
                  </a:moveTo>
                  <a:lnTo>
                    <a:pt x="348010" y="2693"/>
                  </a:lnTo>
                  <a:lnTo>
                    <a:pt x="303623" y="10573"/>
                  </a:lnTo>
                  <a:lnTo>
                    <a:pt x="261088" y="23340"/>
                  </a:lnTo>
                  <a:lnTo>
                    <a:pt x="220702" y="40693"/>
                  </a:lnTo>
                  <a:lnTo>
                    <a:pt x="182759" y="62331"/>
                  </a:lnTo>
                  <a:lnTo>
                    <a:pt x="147555" y="87955"/>
                  </a:lnTo>
                  <a:lnTo>
                    <a:pt x="115385" y="117263"/>
                  </a:lnTo>
                  <a:lnTo>
                    <a:pt x="86546" y="149956"/>
                  </a:lnTo>
                  <a:lnTo>
                    <a:pt x="61333" y="185733"/>
                  </a:lnTo>
                  <a:lnTo>
                    <a:pt x="40041" y="224294"/>
                  </a:lnTo>
                  <a:lnTo>
                    <a:pt x="22966" y="265338"/>
                  </a:lnTo>
                  <a:lnTo>
                    <a:pt x="10404" y="308566"/>
                  </a:lnTo>
                  <a:lnTo>
                    <a:pt x="2650" y="353675"/>
                  </a:lnTo>
                  <a:lnTo>
                    <a:pt x="0" y="400367"/>
                  </a:lnTo>
                  <a:lnTo>
                    <a:pt x="2650" y="447056"/>
                  </a:lnTo>
                  <a:lnTo>
                    <a:pt x="10404" y="492164"/>
                  </a:lnTo>
                  <a:lnTo>
                    <a:pt x="22966" y="535389"/>
                  </a:lnTo>
                  <a:lnTo>
                    <a:pt x="40041" y="576432"/>
                  </a:lnTo>
                  <a:lnTo>
                    <a:pt x="61333" y="614991"/>
                  </a:lnTo>
                  <a:lnTo>
                    <a:pt x="86546" y="650767"/>
                  </a:lnTo>
                  <a:lnTo>
                    <a:pt x="115385" y="683460"/>
                  </a:lnTo>
                  <a:lnTo>
                    <a:pt x="147555" y="712767"/>
                  </a:lnTo>
                  <a:lnTo>
                    <a:pt x="182759" y="738391"/>
                  </a:lnTo>
                  <a:lnTo>
                    <a:pt x="220702" y="760029"/>
                  </a:lnTo>
                  <a:lnTo>
                    <a:pt x="261088" y="777381"/>
                  </a:lnTo>
                  <a:lnTo>
                    <a:pt x="303623" y="790148"/>
                  </a:lnTo>
                  <a:lnTo>
                    <a:pt x="348010" y="798028"/>
                  </a:lnTo>
                  <a:lnTo>
                    <a:pt x="393953" y="800722"/>
                  </a:lnTo>
                  <a:lnTo>
                    <a:pt x="439897" y="798028"/>
                  </a:lnTo>
                  <a:lnTo>
                    <a:pt x="484284" y="790148"/>
                  </a:lnTo>
                  <a:lnTo>
                    <a:pt x="526819" y="777381"/>
                  </a:lnTo>
                  <a:lnTo>
                    <a:pt x="567205" y="760029"/>
                  </a:lnTo>
                  <a:lnTo>
                    <a:pt x="605148" y="738391"/>
                  </a:lnTo>
                  <a:lnTo>
                    <a:pt x="640352" y="712767"/>
                  </a:lnTo>
                  <a:lnTo>
                    <a:pt x="672522" y="683460"/>
                  </a:lnTo>
                  <a:lnTo>
                    <a:pt x="701361" y="650767"/>
                  </a:lnTo>
                  <a:lnTo>
                    <a:pt x="726574" y="614991"/>
                  </a:lnTo>
                  <a:lnTo>
                    <a:pt x="747866" y="576432"/>
                  </a:lnTo>
                  <a:lnTo>
                    <a:pt x="764941" y="535389"/>
                  </a:lnTo>
                  <a:lnTo>
                    <a:pt x="777503" y="492164"/>
                  </a:lnTo>
                  <a:lnTo>
                    <a:pt x="785257" y="447056"/>
                  </a:lnTo>
                  <a:lnTo>
                    <a:pt x="787907" y="400367"/>
                  </a:lnTo>
                  <a:lnTo>
                    <a:pt x="785257" y="353675"/>
                  </a:lnTo>
                  <a:lnTo>
                    <a:pt x="777503" y="308566"/>
                  </a:lnTo>
                  <a:lnTo>
                    <a:pt x="764941" y="265338"/>
                  </a:lnTo>
                  <a:lnTo>
                    <a:pt x="747866" y="224294"/>
                  </a:lnTo>
                  <a:lnTo>
                    <a:pt x="726574" y="185733"/>
                  </a:lnTo>
                  <a:lnTo>
                    <a:pt x="701361" y="149956"/>
                  </a:lnTo>
                  <a:lnTo>
                    <a:pt x="672522" y="117263"/>
                  </a:lnTo>
                  <a:lnTo>
                    <a:pt x="640352" y="87955"/>
                  </a:lnTo>
                  <a:lnTo>
                    <a:pt x="605148" y="62331"/>
                  </a:lnTo>
                  <a:lnTo>
                    <a:pt x="567205" y="40693"/>
                  </a:lnTo>
                  <a:lnTo>
                    <a:pt x="526819" y="23340"/>
                  </a:lnTo>
                  <a:lnTo>
                    <a:pt x="484284" y="10573"/>
                  </a:lnTo>
                  <a:lnTo>
                    <a:pt x="439897" y="269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5DD953B-F14D-071F-E4DD-C54031B4394C}"/>
                </a:ext>
              </a:extLst>
            </p:cNvPr>
            <p:cNvSpPr/>
            <p:nvPr/>
          </p:nvSpPr>
          <p:spPr>
            <a:xfrm>
              <a:off x="9597" y="0"/>
              <a:ext cx="210750" cy="1356629"/>
            </a:xfrm>
            <a:custGeom>
              <a:avLst/>
              <a:gdLst/>
              <a:ahLst/>
              <a:cxnLst/>
              <a:rect l="l" t="t" r="r" b="b"/>
              <a:pathLst>
                <a:path w="232410" h="1496060">
                  <a:moveTo>
                    <a:pt x="105352" y="1242277"/>
                  </a:moveTo>
                  <a:lnTo>
                    <a:pt x="0" y="1242277"/>
                  </a:lnTo>
                  <a:lnTo>
                    <a:pt x="0" y="1495642"/>
                  </a:lnTo>
                  <a:lnTo>
                    <a:pt x="105352" y="1495642"/>
                  </a:lnTo>
                  <a:lnTo>
                    <a:pt x="154663" y="1485686"/>
                  </a:lnTo>
                  <a:lnTo>
                    <a:pt x="194930" y="1458537"/>
                  </a:lnTo>
                  <a:lnTo>
                    <a:pt x="222079" y="1418269"/>
                  </a:lnTo>
                  <a:lnTo>
                    <a:pt x="232035" y="1368959"/>
                  </a:lnTo>
                  <a:lnTo>
                    <a:pt x="222079" y="1319649"/>
                  </a:lnTo>
                  <a:lnTo>
                    <a:pt x="194930" y="1279381"/>
                  </a:lnTo>
                  <a:lnTo>
                    <a:pt x="154663" y="1252232"/>
                  </a:lnTo>
                  <a:lnTo>
                    <a:pt x="105352" y="1242277"/>
                  </a:lnTo>
                  <a:close/>
                </a:path>
                <a:path w="232410" h="1496060">
                  <a:moveTo>
                    <a:pt x="4730" y="660413"/>
                  </a:moveTo>
                  <a:lnTo>
                    <a:pt x="0" y="660413"/>
                  </a:lnTo>
                  <a:lnTo>
                    <a:pt x="0" y="913778"/>
                  </a:lnTo>
                  <a:lnTo>
                    <a:pt x="4730" y="913778"/>
                  </a:lnTo>
                  <a:lnTo>
                    <a:pt x="54035" y="903821"/>
                  </a:lnTo>
                  <a:lnTo>
                    <a:pt x="94303" y="876669"/>
                  </a:lnTo>
                  <a:lnTo>
                    <a:pt x="121456" y="836401"/>
                  </a:lnTo>
                  <a:lnTo>
                    <a:pt x="131413" y="787096"/>
                  </a:lnTo>
                  <a:lnTo>
                    <a:pt x="121456" y="737786"/>
                  </a:lnTo>
                  <a:lnTo>
                    <a:pt x="94303" y="697518"/>
                  </a:lnTo>
                  <a:lnTo>
                    <a:pt x="54035" y="670369"/>
                  </a:lnTo>
                  <a:lnTo>
                    <a:pt x="4730" y="660413"/>
                  </a:lnTo>
                  <a:close/>
                </a:path>
                <a:path w="232410" h="1496060">
                  <a:moveTo>
                    <a:pt x="6762" y="0"/>
                  </a:moveTo>
                  <a:lnTo>
                    <a:pt x="0" y="0"/>
                  </a:lnTo>
                  <a:lnTo>
                    <a:pt x="0" y="6232"/>
                  </a:lnTo>
                  <a:lnTo>
                    <a:pt x="676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789B18E-19FB-CD65-207B-43C48EBE5A69}"/>
                </a:ext>
              </a:extLst>
            </p:cNvPr>
            <p:cNvSpPr/>
            <p:nvPr/>
          </p:nvSpPr>
          <p:spPr>
            <a:xfrm>
              <a:off x="9598" y="1623705"/>
              <a:ext cx="399042" cy="229752"/>
            </a:xfrm>
            <a:custGeom>
              <a:avLst/>
              <a:gdLst/>
              <a:ahLst/>
              <a:cxnLst/>
              <a:rect l="l" t="t" r="r" b="b"/>
              <a:pathLst>
                <a:path w="440055" h="253364">
                  <a:moveTo>
                    <a:pt x="312827" y="0"/>
                  </a:moveTo>
                  <a:lnTo>
                    <a:pt x="0" y="0"/>
                  </a:lnTo>
                  <a:lnTo>
                    <a:pt x="0" y="253365"/>
                  </a:lnTo>
                  <a:lnTo>
                    <a:pt x="312827" y="253365"/>
                  </a:lnTo>
                  <a:lnTo>
                    <a:pt x="362132" y="243409"/>
                  </a:lnTo>
                  <a:lnTo>
                    <a:pt x="402400" y="216260"/>
                  </a:lnTo>
                  <a:lnTo>
                    <a:pt x="429552" y="175992"/>
                  </a:lnTo>
                  <a:lnTo>
                    <a:pt x="439510" y="126682"/>
                  </a:lnTo>
                  <a:lnTo>
                    <a:pt x="429552" y="77372"/>
                  </a:lnTo>
                  <a:lnTo>
                    <a:pt x="402400" y="37104"/>
                  </a:lnTo>
                  <a:lnTo>
                    <a:pt x="362132" y="9955"/>
                  </a:lnTo>
                  <a:lnTo>
                    <a:pt x="312827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815F2B0-E8A3-E494-B8FD-FEAD7DDF456A}"/>
                </a:ext>
              </a:extLst>
            </p:cNvPr>
            <p:cNvSpPr/>
            <p:nvPr/>
          </p:nvSpPr>
          <p:spPr>
            <a:xfrm>
              <a:off x="304371" y="530626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19">
                  <a:moveTo>
                    <a:pt x="191198" y="0"/>
                  </a:moveTo>
                  <a:lnTo>
                    <a:pt x="147361" y="5131"/>
                  </a:lnTo>
                  <a:lnTo>
                    <a:pt x="107117" y="19747"/>
                  </a:lnTo>
                  <a:lnTo>
                    <a:pt x="71617" y="42682"/>
                  </a:lnTo>
                  <a:lnTo>
                    <a:pt x="42006" y="72771"/>
                  </a:lnTo>
                  <a:lnTo>
                    <a:pt x="19435" y="108846"/>
                  </a:lnTo>
                  <a:lnTo>
                    <a:pt x="5050" y="149744"/>
                  </a:lnTo>
                  <a:lnTo>
                    <a:pt x="0" y="194297"/>
                  </a:lnTo>
                  <a:lnTo>
                    <a:pt x="5050" y="238850"/>
                  </a:lnTo>
                  <a:lnTo>
                    <a:pt x="19435" y="279750"/>
                  </a:lnTo>
                  <a:lnTo>
                    <a:pt x="42006" y="315828"/>
                  </a:lnTo>
                  <a:lnTo>
                    <a:pt x="71617" y="345919"/>
                  </a:lnTo>
                  <a:lnTo>
                    <a:pt x="107117" y="368857"/>
                  </a:lnTo>
                  <a:lnTo>
                    <a:pt x="147361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4"/>
                  </a:lnTo>
                  <a:lnTo>
                    <a:pt x="362964" y="108846"/>
                  </a:lnTo>
                  <a:lnTo>
                    <a:pt x="340394" y="72771"/>
                  </a:lnTo>
                  <a:lnTo>
                    <a:pt x="310785" y="42682"/>
                  </a:lnTo>
                  <a:lnTo>
                    <a:pt x="275284" y="19747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1CF5157-7353-D424-0299-651CBB82B636}"/>
                </a:ext>
              </a:extLst>
            </p:cNvPr>
            <p:cNvSpPr/>
            <p:nvPr/>
          </p:nvSpPr>
          <p:spPr>
            <a:xfrm>
              <a:off x="508301" y="1080912"/>
              <a:ext cx="292516" cy="297122"/>
            </a:xfrm>
            <a:custGeom>
              <a:avLst/>
              <a:gdLst/>
              <a:ahLst/>
              <a:cxnLst/>
              <a:rect l="l" t="t" r="r" b="b"/>
              <a:pathLst>
                <a:path w="322580" h="327659">
                  <a:moveTo>
                    <a:pt x="161213" y="0"/>
                  </a:moveTo>
                  <a:lnTo>
                    <a:pt x="118355" y="5851"/>
                  </a:lnTo>
                  <a:lnTo>
                    <a:pt x="79844" y="22366"/>
                  </a:lnTo>
                  <a:lnTo>
                    <a:pt x="47217" y="47982"/>
                  </a:lnTo>
                  <a:lnTo>
                    <a:pt x="22009" y="81138"/>
                  </a:lnTo>
                  <a:lnTo>
                    <a:pt x="5758" y="120275"/>
                  </a:lnTo>
                  <a:lnTo>
                    <a:pt x="0" y="163830"/>
                  </a:lnTo>
                  <a:lnTo>
                    <a:pt x="5758" y="207380"/>
                  </a:lnTo>
                  <a:lnTo>
                    <a:pt x="22009" y="246515"/>
                  </a:lnTo>
                  <a:lnTo>
                    <a:pt x="47217" y="279673"/>
                  </a:lnTo>
                  <a:lnTo>
                    <a:pt x="79844" y="305291"/>
                  </a:lnTo>
                  <a:lnTo>
                    <a:pt x="118355" y="321807"/>
                  </a:lnTo>
                  <a:lnTo>
                    <a:pt x="161213" y="327660"/>
                  </a:lnTo>
                  <a:lnTo>
                    <a:pt x="204072" y="321807"/>
                  </a:lnTo>
                  <a:lnTo>
                    <a:pt x="242583" y="305291"/>
                  </a:lnTo>
                  <a:lnTo>
                    <a:pt x="275210" y="279673"/>
                  </a:lnTo>
                  <a:lnTo>
                    <a:pt x="300418" y="246515"/>
                  </a:lnTo>
                  <a:lnTo>
                    <a:pt x="316669" y="207380"/>
                  </a:lnTo>
                  <a:lnTo>
                    <a:pt x="322427" y="163830"/>
                  </a:lnTo>
                  <a:lnTo>
                    <a:pt x="316669" y="120275"/>
                  </a:lnTo>
                  <a:lnTo>
                    <a:pt x="300418" y="81138"/>
                  </a:lnTo>
                  <a:lnTo>
                    <a:pt x="275210" y="47982"/>
                  </a:lnTo>
                  <a:lnTo>
                    <a:pt x="242583" y="22366"/>
                  </a:lnTo>
                  <a:lnTo>
                    <a:pt x="204072" y="5851"/>
                  </a:lnTo>
                  <a:lnTo>
                    <a:pt x="16121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A0C72F04-F457-6AB5-12E0-833F45AA60AC}"/>
              </a:ext>
            </a:extLst>
          </p:cNvPr>
          <p:cNvSpPr/>
          <p:nvPr userDrawn="1"/>
        </p:nvSpPr>
        <p:spPr>
          <a:xfrm rot="10800000">
            <a:off x="11929385" y="3918569"/>
            <a:ext cx="767112" cy="726458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BED36AC7-786D-8EDD-B9F6-31DD1F862F88}"/>
              </a:ext>
            </a:extLst>
          </p:cNvPr>
          <p:cNvSpPr/>
          <p:nvPr userDrawn="1"/>
        </p:nvSpPr>
        <p:spPr>
          <a:xfrm rot="10800000">
            <a:off x="11955863" y="5877240"/>
            <a:ext cx="638498" cy="334035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0095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 userDrawn="1"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962" y="1882771"/>
            <a:ext cx="9449837" cy="365443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29252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0724100" y="6405519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46163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0B4B95D-64D5-9E5B-BAC5-0B7670771DF2}"/>
              </a:ext>
            </a:extLst>
          </p:cNvPr>
          <p:cNvSpPr/>
          <p:nvPr userDrawn="1"/>
        </p:nvSpPr>
        <p:spPr>
          <a:xfrm>
            <a:off x="9598" y="0"/>
            <a:ext cx="3603472" cy="4812692"/>
          </a:xfrm>
          <a:custGeom>
            <a:avLst/>
            <a:gdLst/>
            <a:ahLst/>
            <a:cxnLst/>
            <a:rect l="l" t="t" r="r" b="b"/>
            <a:pathLst>
              <a:path w="3973829" h="5307330">
                <a:moveTo>
                  <a:pt x="71374" y="1940839"/>
                </a:moveTo>
                <a:lnTo>
                  <a:pt x="65620" y="1897291"/>
                </a:lnTo>
                <a:lnTo>
                  <a:pt x="49364" y="1858149"/>
                </a:lnTo>
                <a:lnTo>
                  <a:pt x="24168" y="1824990"/>
                </a:lnTo>
                <a:lnTo>
                  <a:pt x="0" y="1806016"/>
                </a:lnTo>
                <a:lnTo>
                  <a:pt x="0" y="2075662"/>
                </a:lnTo>
                <a:lnTo>
                  <a:pt x="24168" y="2056688"/>
                </a:lnTo>
                <a:lnTo>
                  <a:pt x="49364" y="2023529"/>
                </a:lnTo>
                <a:lnTo>
                  <a:pt x="65620" y="1984387"/>
                </a:lnTo>
                <a:lnTo>
                  <a:pt x="71374" y="1940839"/>
                </a:lnTo>
                <a:close/>
              </a:path>
              <a:path w="3973829" h="5307330">
                <a:moveTo>
                  <a:pt x="184327" y="5114302"/>
                </a:moveTo>
                <a:lnTo>
                  <a:pt x="176174" y="5068062"/>
                </a:lnTo>
                <a:lnTo>
                  <a:pt x="156235" y="5024856"/>
                </a:lnTo>
                <a:lnTo>
                  <a:pt x="124650" y="4987137"/>
                </a:lnTo>
                <a:lnTo>
                  <a:pt x="116395" y="4979378"/>
                </a:lnTo>
                <a:lnTo>
                  <a:pt x="100291" y="4963541"/>
                </a:lnTo>
                <a:lnTo>
                  <a:pt x="77470" y="4939919"/>
                </a:lnTo>
                <a:lnTo>
                  <a:pt x="49022" y="4908791"/>
                </a:lnTo>
                <a:lnTo>
                  <a:pt x="16103" y="4870462"/>
                </a:lnTo>
                <a:lnTo>
                  <a:pt x="0" y="4850384"/>
                </a:lnTo>
                <a:lnTo>
                  <a:pt x="0" y="5306657"/>
                </a:lnTo>
                <a:lnTo>
                  <a:pt x="38061" y="5302923"/>
                </a:lnTo>
                <a:lnTo>
                  <a:pt x="107365" y="5272710"/>
                </a:lnTo>
                <a:lnTo>
                  <a:pt x="136918" y="5246446"/>
                </a:lnTo>
                <a:lnTo>
                  <a:pt x="164833" y="5205958"/>
                </a:lnTo>
                <a:lnTo>
                  <a:pt x="180594" y="5161089"/>
                </a:lnTo>
                <a:lnTo>
                  <a:pt x="184327" y="5114302"/>
                </a:lnTo>
                <a:close/>
              </a:path>
              <a:path w="3973829" h="5307330">
                <a:moveTo>
                  <a:pt x="293878" y="645617"/>
                </a:moveTo>
                <a:lnTo>
                  <a:pt x="285864" y="595109"/>
                </a:lnTo>
                <a:lnTo>
                  <a:pt x="263537" y="551243"/>
                </a:lnTo>
                <a:lnTo>
                  <a:pt x="229501" y="516661"/>
                </a:lnTo>
                <a:lnTo>
                  <a:pt x="186334" y="493979"/>
                </a:lnTo>
                <a:lnTo>
                  <a:pt x="136639" y="485825"/>
                </a:lnTo>
                <a:lnTo>
                  <a:pt x="86944" y="493979"/>
                </a:lnTo>
                <a:lnTo>
                  <a:pt x="43776" y="516661"/>
                </a:lnTo>
                <a:lnTo>
                  <a:pt x="9740" y="551243"/>
                </a:lnTo>
                <a:lnTo>
                  <a:pt x="0" y="570395"/>
                </a:lnTo>
                <a:lnTo>
                  <a:pt x="0" y="720839"/>
                </a:lnTo>
                <a:lnTo>
                  <a:pt x="9740" y="739990"/>
                </a:lnTo>
                <a:lnTo>
                  <a:pt x="43776" y="774585"/>
                </a:lnTo>
                <a:lnTo>
                  <a:pt x="86944" y="797267"/>
                </a:lnTo>
                <a:lnTo>
                  <a:pt x="136639" y="805408"/>
                </a:lnTo>
                <a:lnTo>
                  <a:pt x="186334" y="797267"/>
                </a:lnTo>
                <a:lnTo>
                  <a:pt x="229501" y="774585"/>
                </a:lnTo>
                <a:lnTo>
                  <a:pt x="263537" y="739990"/>
                </a:lnTo>
                <a:lnTo>
                  <a:pt x="285864" y="696125"/>
                </a:lnTo>
                <a:lnTo>
                  <a:pt x="293878" y="645617"/>
                </a:lnTo>
                <a:close/>
              </a:path>
              <a:path w="3973829" h="5307330">
                <a:moveTo>
                  <a:pt x="503135" y="1213459"/>
                </a:moveTo>
                <a:lnTo>
                  <a:pt x="498081" y="1168908"/>
                </a:lnTo>
                <a:lnTo>
                  <a:pt x="483692" y="1128014"/>
                </a:lnTo>
                <a:lnTo>
                  <a:pt x="461124" y="1091933"/>
                </a:lnTo>
                <a:lnTo>
                  <a:pt x="431520" y="1061834"/>
                </a:lnTo>
                <a:lnTo>
                  <a:pt x="396011" y="1038898"/>
                </a:lnTo>
                <a:lnTo>
                  <a:pt x="355777" y="1024280"/>
                </a:lnTo>
                <a:lnTo>
                  <a:pt x="311937" y="1019149"/>
                </a:lnTo>
                <a:lnTo>
                  <a:pt x="268097" y="1024280"/>
                </a:lnTo>
                <a:lnTo>
                  <a:pt x="227850" y="1038898"/>
                </a:lnTo>
                <a:lnTo>
                  <a:pt x="192354" y="1061834"/>
                </a:lnTo>
                <a:lnTo>
                  <a:pt x="162737" y="1091933"/>
                </a:lnTo>
                <a:lnTo>
                  <a:pt x="140169" y="1128014"/>
                </a:lnTo>
                <a:lnTo>
                  <a:pt x="125780" y="1168908"/>
                </a:lnTo>
                <a:lnTo>
                  <a:pt x="120738" y="1213459"/>
                </a:lnTo>
                <a:lnTo>
                  <a:pt x="125780" y="1258011"/>
                </a:lnTo>
                <a:lnTo>
                  <a:pt x="140169" y="1298917"/>
                </a:lnTo>
                <a:lnTo>
                  <a:pt x="162737" y="1334985"/>
                </a:lnTo>
                <a:lnTo>
                  <a:pt x="192354" y="1365084"/>
                </a:lnTo>
                <a:lnTo>
                  <a:pt x="227850" y="1388021"/>
                </a:lnTo>
                <a:lnTo>
                  <a:pt x="268097" y="1402638"/>
                </a:lnTo>
                <a:lnTo>
                  <a:pt x="311937" y="1407769"/>
                </a:lnTo>
                <a:lnTo>
                  <a:pt x="355777" y="1402638"/>
                </a:lnTo>
                <a:lnTo>
                  <a:pt x="396011" y="1388021"/>
                </a:lnTo>
                <a:lnTo>
                  <a:pt x="431520" y="1365084"/>
                </a:lnTo>
                <a:lnTo>
                  <a:pt x="461124" y="1334985"/>
                </a:lnTo>
                <a:lnTo>
                  <a:pt x="483692" y="1298917"/>
                </a:lnTo>
                <a:lnTo>
                  <a:pt x="498081" y="1258011"/>
                </a:lnTo>
                <a:lnTo>
                  <a:pt x="503135" y="1213459"/>
                </a:lnTo>
                <a:close/>
              </a:path>
              <a:path w="3973829" h="5307330">
                <a:moveTo>
                  <a:pt x="545719" y="4454322"/>
                </a:moveTo>
                <a:lnTo>
                  <a:pt x="535774" y="4405007"/>
                </a:lnTo>
                <a:lnTo>
                  <a:pt x="508635" y="4364736"/>
                </a:lnTo>
                <a:lnTo>
                  <a:pt x="468376" y="4337596"/>
                </a:lnTo>
                <a:lnTo>
                  <a:pt x="419061" y="4327639"/>
                </a:lnTo>
                <a:lnTo>
                  <a:pt x="0" y="4327639"/>
                </a:lnTo>
                <a:lnTo>
                  <a:pt x="0" y="4581004"/>
                </a:lnTo>
                <a:lnTo>
                  <a:pt x="419061" y="4581004"/>
                </a:lnTo>
                <a:lnTo>
                  <a:pt x="468376" y="4571047"/>
                </a:lnTo>
                <a:lnTo>
                  <a:pt x="508635" y="4543895"/>
                </a:lnTo>
                <a:lnTo>
                  <a:pt x="535774" y="4503623"/>
                </a:lnTo>
                <a:lnTo>
                  <a:pt x="545719" y="4454322"/>
                </a:lnTo>
                <a:close/>
              </a:path>
              <a:path w="3973829" h="5307330">
                <a:moveTo>
                  <a:pt x="929068" y="3906012"/>
                </a:moveTo>
                <a:lnTo>
                  <a:pt x="919124" y="3856710"/>
                </a:lnTo>
                <a:lnTo>
                  <a:pt x="891984" y="3816439"/>
                </a:lnTo>
                <a:lnTo>
                  <a:pt x="851725" y="3789286"/>
                </a:lnTo>
                <a:lnTo>
                  <a:pt x="802411" y="3779329"/>
                </a:lnTo>
                <a:lnTo>
                  <a:pt x="0" y="3779329"/>
                </a:lnTo>
                <a:lnTo>
                  <a:pt x="0" y="4032694"/>
                </a:lnTo>
                <a:lnTo>
                  <a:pt x="802411" y="4032694"/>
                </a:lnTo>
                <a:lnTo>
                  <a:pt x="851725" y="4022737"/>
                </a:lnTo>
                <a:lnTo>
                  <a:pt x="891984" y="3995585"/>
                </a:lnTo>
                <a:lnTo>
                  <a:pt x="919124" y="3955326"/>
                </a:lnTo>
                <a:lnTo>
                  <a:pt x="929068" y="3906012"/>
                </a:lnTo>
                <a:close/>
              </a:path>
              <a:path w="3973829" h="5307330">
                <a:moveTo>
                  <a:pt x="1123670" y="73621"/>
                </a:moveTo>
                <a:lnTo>
                  <a:pt x="1113713" y="24307"/>
                </a:lnTo>
                <a:lnTo>
                  <a:pt x="1097343" y="0"/>
                </a:lnTo>
                <a:lnTo>
                  <a:pt x="461149" y="0"/>
                </a:lnTo>
                <a:lnTo>
                  <a:pt x="444779" y="24307"/>
                </a:lnTo>
                <a:lnTo>
                  <a:pt x="434835" y="73621"/>
                </a:lnTo>
                <a:lnTo>
                  <a:pt x="444779" y="122936"/>
                </a:lnTo>
                <a:lnTo>
                  <a:pt x="471906" y="163195"/>
                </a:lnTo>
                <a:lnTo>
                  <a:pt x="512165" y="190347"/>
                </a:lnTo>
                <a:lnTo>
                  <a:pt x="561492" y="200304"/>
                </a:lnTo>
                <a:lnTo>
                  <a:pt x="997013" y="200304"/>
                </a:lnTo>
                <a:lnTo>
                  <a:pt x="1046327" y="190347"/>
                </a:lnTo>
                <a:lnTo>
                  <a:pt x="1086586" y="163195"/>
                </a:lnTo>
                <a:lnTo>
                  <a:pt x="1113713" y="122936"/>
                </a:lnTo>
                <a:lnTo>
                  <a:pt x="1123670" y="73621"/>
                </a:lnTo>
                <a:close/>
              </a:path>
              <a:path w="3973829" h="5307330">
                <a:moveTo>
                  <a:pt x="1418945" y="3321431"/>
                </a:moveTo>
                <a:lnTo>
                  <a:pt x="1413903" y="3276879"/>
                </a:lnTo>
                <a:lnTo>
                  <a:pt x="1399514" y="3235972"/>
                </a:lnTo>
                <a:lnTo>
                  <a:pt x="1376946" y="3199904"/>
                </a:lnTo>
                <a:lnTo>
                  <a:pt x="1347343" y="3169805"/>
                </a:lnTo>
                <a:lnTo>
                  <a:pt x="1311833" y="3146869"/>
                </a:lnTo>
                <a:lnTo>
                  <a:pt x="1271587" y="3132251"/>
                </a:lnTo>
                <a:lnTo>
                  <a:pt x="1227747" y="3127121"/>
                </a:lnTo>
                <a:lnTo>
                  <a:pt x="1183906" y="3132251"/>
                </a:lnTo>
                <a:lnTo>
                  <a:pt x="1143660" y="3146869"/>
                </a:lnTo>
                <a:lnTo>
                  <a:pt x="1108163" y="3169805"/>
                </a:lnTo>
                <a:lnTo>
                  <a:pt x="1078560" y="3199904"/>
                </a:lnTo>
                <a:lnTo>
                  <a:pt x="1055979" y="3235972"/>
                </a:lnTo>
                <a:lnTo>
                  <a:pt x="1041603" y="3276879"/>
                </a:lnTo>
                <a:lnTo>
                  <a:pt x="1036548" y="3321431"/>
                </a:lnTo>
                <a:lnTo>
                  <a:pt x="1041603" y="3365982"/>
                </a:lnTo>
                <a:lnTo>
                  <a:pt x="1055979" y="3406876"/>
                </a:lnTo>
                <a:lnTo>
                  <a:pt x="1078560" y="3442957"/>
                </a:lnTo>
                <a:lnTo>
                  <a:pt x="1108163" y="3473056"/>
                </a:lnTo>
                <a:lnTo>
                  <a:pt x="1143660" y="3495992"/>
                </a:lnTo>
                <a:lnTo>
                  <a:pt x="1183906" y="3510610"/>
                </a:lnTo>
                <a:lnTo>
                  <a:pt x="1227747" y="3515741"/>
                </a:lnTo>
                <a:lnTo>
                  <a:pt x="1271587" y="3510610"/>
                </a:lnTo>
                <a:lnTo>
                  <a:pt x="1311833" y="3495992"/>
                </a:lnTo>
                <a:lnTo>
                  <a:pt x="1347343" y="3473056"/>
                </a:lnTo>
                <a:lnTo>
                  <a:pt x="1376946" y="3442957"/>
                </a:lnTo>
                <a:lnTo>
                  <a:pt x="1399514" y="3406876"/>
                </a:lnTo>
                <a:lnTo>
                  <a:pt x="1413903" y="3365982"/>
                </a:lnTo>
                <a:lnTo>
                  <a:pt x="1418945" y="3321431"/>
                </a:lnTo>
                <a:close/>
              </a:path>
              <a:path w="3973829" h="5307330">
                <a:moveTo>
                  <a:pt x="1624139" y="3898176"/>
                </a:moveTo>
                <a:lnTo>
                  <a:pt x="1619084" y="3853624"/>
                </a:lnTo>
                <a:lnTo>
                  <a:pt x="1604708" y="3812730"/>
                </a:lnTo>
                <a:lnTo>
                  <a:pt x="1582140" y="3776649"/>
                </a:lnTo>
                <a:lnTo>
                  <a:pt x="1552524" y="3746550"/>
                </a:lnTo>
                <a:lnTo>
                  <a:pt x="1517027" y="3723614"/>
                </a:lnTo>
                <a:lnTo>
                  <a:pt x="1476781" y="3708997"/>
                </a:lnTo>
                <a:lnTo>
                  <a:pt x="1432941" y="3703866"/>
                </a:lnTo>
                <a:lnTo>
                  <a:pt x="1389100" y="3708997"/>
                </a:lnTo>
                <a:lnTo>
                  <a:pt x="1348854" y="3723614"/>
                </a:lnTo>
                <a:lnTo>
                  <a:pt x="1313357" y="3746550"/>
                </a:lnTo>
                <a:lnTo>
                  <a:pt x="1283741" y="3776649"/>
                </a:lnTo>
                <a:lnTo>
                  <a:pt x="1261173" y="3812730"/>
                </a:lnTo>
                <a:lnTo>
                  <a:pt x="1246784" y="3853624"/>
                </a:lnTo>
                <a:lnTo>
                  <a:pt x="1241742" y="3898176"/>
                </a:lnTo>
                <a:lnTo>
                  <a:pt x="1246784" y="3942727"/>
                </a:lnTo>
                <a:lnTo>
                  <a:pt x="1261173" y="3983634"/>
                </a:lnTo>
                <a:lnTo>
                  <a:pt x="1283741" y="4019702"/>
                </a:lnTo>
                <a:lnTo>
                  <a:pt x="1313357" y="4049801"/>
                </a:lnTo>
                <a:lnTo>
                  <a:pt x="1348854" y="4072737"/>
                </a:lnTo>
                <a:lnTo>
                  <a:pt x="1389100" y="4087355"/>
                </a:lnTo>
                <a:lnTo>
                  <a:pt x="1432941" y="4092486"/>
                </a:lnTo>
                <a:lnTo>
                  <a:pt x="1476781" y="4087355"/>
                </a:lnTo>
                <a:lnTo>
                  <a:pt x="1517027" y="4072737"/>
                </a:lnTo>
                <a:lnTo>
                  <a:pt x="1552524" y="4049801"/>
                </a:lnTo>
                <a:lnTo>
                  <a:pt x="1582140" y="4019702"/>
                </a:lnTo>
                <a:lnTo>
                  <a:pt x="1604708" y="3983634"/>
                </a:lnTo>
                <a:lnTo>
                  <a:pt x="1619084" y="3942727"/>
                </a:lnTo>
                <a:lnTo>
                  <a:pt x="1624139" y="3898176"/>
                </a:lnTo>
                <a:close/>
              </a:path>
              <a:path w="3973829" h="5307330">
                <a:moveTo>
                  <a:pt x="1860181" y="2541765"/>
                </a:moveTo>
                <a:lnTo>
                  <a:pt x="1856193" y="2496591"/>
                </a:lnTo>
                <a:lnTo>
                  <a:pt x="1844713" y="2454059"/>
                </a:lnTo>
                <a:lnTo>
                  <a:pt x="1826412" y="2414905"/>
                </a:lnTo>
                <a:lnTo>
                  <a:pt x="1802015" y="2379827"/>
                </a:lnTo>
                <a:lnTo>
                  <a:pt x="1772208" y="2349538"/>
                </a:lnTo>
                <a:lnTo>
                  <a:pt x="1737690" y="2324735"/>
                </a:lnTo>
                <a:lnTo>
                  <a:pt x="1699158" y="2306142"/>
                </a:lnTo>
                <a:lnTo>
                  <a:pt x="1657324" y="2294471"/>
                </a:lnTo>
                <a:lnTo>
                  <a:pt x="1612861" y="2290419"/>
                </a:lnTo>
                <a:lnTo>
                  <a:pt x="1568411" y="2294471"/>
                </a:lnTo>
                <a:lnTo>
                  <a:pt x="1526565" y="2306142"/>
                </a:lnTo>
                <a:lnTo>
                  <a:pt x="1488033" y="2324735"/>
                </a:lnTo>
                <a:lnTo>
                  <a:pt x="1453515" y="2349538"/>
                </a:lnTo>
                <a:lnTo>
                  <a:pt x="1423708" y="2379827"/>
                </a:lnTo>
                <a:lnTo>
                  <a:pt x="1399311" y="2414905"/>
                </a:lnTo>
                <a:lnTo>
                  <a:pt x="1381023" y="2454059"/>
                </a:lnTo>
                <a:lnTo>
                  <a:pt x="1369529" y="2496591"/>
                </a:lnTo>
                <a:lnTo>
                  <a:pt x="1365542" y="2541765"/>
                </a:lnTo>
                <a:lnTo>
                  <a:pt x="1369529" y="2586939"/>
                </a:lnTo>
                <a:lnTo>
                  <a:pt x="1381023" y="2629471"/>
                </a:lnTo>
                <a:lnTo>
                  <a:pt x="1399311" y="2668625"/>
                </a:lnTo>
                <a:lnTo>
                  <a:pt x="1423708" y="2703703"/>
                </a:lnTo>
                <a:lnTo>
                  <a:pt x="1453515" y="2733992"/>
                </a:lnTo>
                <a:lnTo>
                  <a:pt x="1488033" y="2758795"/>
                </a:lnTo>
                <a:lnTo>
                  <a:pt x="1526565" y="2777388"/>
                </a:lnTo>
                <a:lnTo>
                  <a:pt x="1568411" y="2789059"/>
                </a:lnTo>
                <a:lnTo>
                  <a:pt x="1612861" y="2793111"/>
                </a:lnTo>
                <a:lnTo>
                  <a:pt x="1657324" y="2789059"/>
                </a:lnTo>
                <a:lnTo>
                  <a:pt x="1699158" y="2777388"/>
                </a:lnTo>
                <a:lnTo>
                  <a:pt x="1737690" y="2758795"/>
                </a:lnTo>
                <a:lnTo>
                  <a:pt x="1772208" y="2733992"/>
                </a:lnTo>
                <a:lnTo>
                  <a:pt x="1802015" y="2703703"/>
                </a:lnTo>
                <a:lnTo>
                  <a:pt x="1826412" y="2668625"/>
                </a:lnTo>
                <a:lnTo>
                  <a:pt x="1844713" y="2629471"/>
                </a:lnTo>
                <a:lnTo>
                  <a:pt x="1856193" y="2586939"/>
                </a:lnTo>
                <a:lnTo>
                  <a:pt x="1860181" y="2541765"/>
                </a:lnTo>
                <a:close/>
              </a:path>
              <a:path w="3973829" h="5307330">
                <a:moveTo>
                  <a:pt x="2167483" y="408241"/>
                </a:moveTo>
                <a:lnTo>
                  <a:pt x="2166924" y="335267"/>
                </a:lnTo>
                <a:lnTo>
                  <a:pt x="2162899" y="264515"/>
                </a:lnTo>
                <a:lnTo>
                  <a:pt x="2155672" y="196011"/>
                </a:lnTo>
                <a:lnTo>
                  <a:pt x="2145474" y="129794"/>
                </a:lnTo>
                <a:lnTo>
                  <a:pt x="2132596" y="65874"/>
                </a:lnTo>
                <a:lnTo>
                  <a:pt x="2117267" y="4292"/>
                </a:lnTo>
                <a:lnTo>
                  <a:pt x="2115997" y="12"/>
                </a:lnTo>
                <a:lnTo>
                  <a:pt x="1283462" y="12"/>
                </a:lnTo>
                <a:lnTo>
                  <a:pt x="1267079" y="24307"/>
                </a:lnTo>
                <a:lnTo>
                  <a:pt x="1257134" y="73621"/>
                </a:lnTo>
                <a:lnTo>
                  <a:pt x="1267079" y="122936"/>
                </a:lnTo>
                <a:lnTo>
                  <a:pt x="1294218" y="163195"/>
                </a:lnTo>
                <a:lnTo>
                  <a:pt x="1334477" y="190347"/>
                </a:lnTo>
                <a:lnTo>
                  <a:pt x="1383792" y="200304"/>
                </a:lnTo>
                <a:lnTo>
                  <a:pt x="1784172" y="200304"/>
                </a:lnTo>
                <a:lnTo>
                  <a:pt x="1791182" y="247345"/>
                </a:lnTo>
                <a:lnTo>
                  <a:pt x="1796199" y="295897"/>
                </a:lnTo>
                <a:lnTo>
                  <a:pt x="1799069" y="345973"/>
                </a:lnTo>
                <a:lnTo>
                  <a:pt x="1799653" y="397535"/>
                </a:lnTo>
                <a:lnTo>
                  <a:pt x="1797761" y="450596"/>
                </a:lnTo>
                <a:lnTo>
                  <a:pt x="1793240" y="505142"/>
                </a:lnTo>
                <a:lnTo>
                  <a:pt x="1786153" y="503910"/>
                </a:lnTo>
                <a:lnTo>
                  <a:pt x="1778977" y="502945"/>
                </a:lnTo>
                <a:lnTo>
                  <a:pt x="749782" y="502945"/>
                </a:lnTo>
                <a:lnTo>
                  <a:pt x="700468" y="512902"/>
                </a:lnTo>
                <a:lnTo>
                  <a:pt x="660209" y="540054"/>
                </a:lnTo>
                <a:lnTo>
                  <a:pt x="633069" y="580326"/>
                </a:lnTo>
                <a:lnTo>
                  <a:pt x="623125" y="629627"/>
                </a:lnTo>
                <a:lnTo>
                  <a:pt x="633069" y="678942"/>
                </a:lnTo>
                <a:lnTo>
                  <a:pt x="660209" y="719213"/>
                </a:lnTo>
                <a:lnTo>
                  <a:pt x="700468" y="746366"/>
                </a:lnTo>
                <a:lnTo>
                  <a:pt x="749782" y="756323"/>
                </a:lnTo>
                <a:lnTo>
                  <a:pt x="1732711" y="756323"/>
                </a:lnTo>
                <a:lnTo>
                  <a:pt x="1714741" y="802106"/>
                </a:lnTo>
                <a:lnTo>
                  <a:pt x="1694802" y="847928"/>
                </a:lnTo>
                <a:lnTo>
                  <a:pt x="1672983" y="893800"/>
                </a:lnTo>
                <a:lnTo>
                  <a:pt x="1649349" y="939711"/>
                </a:lnTo>
                <a:lnTo>
                  <a:pt x="1623949" y="985634"/>
                </a:lnTo>
                <a:lnTo>
                  <a:pt x="1596847" y="1031557"/>
                </a:lnTo>
                <a:lnTo>
                  <a:pt x="1568132" y="1077493"/>
                </a:lnTo>
                <a:lnTo>
                  <a:pt x="805383" y="1077493"/>
                </a:lnTo>
                <a:lnTo>
                  <a:pt x="756069" y="1087450"/>
                </a:lnTo>
                <a:lnTo>
                  <a:pt x="715810" y="1114602"/>
                </a:lnTo>
                <a:lnTo>
                  <a:pt x="688670" y="1154874"/>
                </a:lnTo>
                <a:lnTo>
                  <a:pt x="678726" y="1204175"/>
                </a:lnTo>
                <a:lnTo>
                  <a:pt x="688670" y="1253490"/>
                </a:lnTo>
                <a:lnTo>
                  <a:pt x="715810" y="1293749"/>
                </a:lnTo>
                <a:lnTo>
                  <a:pt x="756069" y="1320901"/>
                </a:lnTo>
                <a:lnTo>
                  <a:pt x="805383" y="1330858"/>
                </a:lnTo>
                <a:lnTo>
                  <a:pt x="1383538" y="1330858"/>
                </a:lnTo>
                <a:lnTo>
                  <a:pt x="1352664" y="1368552"/>
                </a:lnTo>
                <a:lnTo>
                  <a:pt x="1321041" y="1406194"/>
                </a:lnTo>
                <a:lnTo>
                  <a:pt x="1288719" y="1443786"/>
                </a:lnTo>
                <a:lnTo>
                  <a:pt x="1255737" y="1481302"/>
                </a:lnTo>
                <a:lnTo>
                  <a:pt x="1222133" y="1518742"/>
                </a:lnTo>
                <a:lnTo>
                  <a:pt x="1187945" y="1556105"/>
                </a:lnTo>
                <a:lnTo>
                  <a:pt x="1153210" y="1593380"/>
                </a:lnTo>
                <a:lnTo>
                  <a:pt x="1117981" y="1630578"/>
                </a:lnTo>
                <a:lnTo>
                  <a:pt x="1082281" y="1667675"/>
                </a:lnTo>
                <a:lnTo>
                  <a:pt x="1046162" y="1704657"/>
                </a:lnTo>
                <a:lnTo>
                  <a:pt x="1009662" y="1741538"/>
                </a:lnTo>
                <a:lnTo>
                  <a:pt x="972807" y="1778304"/>
                </a:lnTo>
                <a:lnTo>
                  <a:pt x="935659" y="1814957"/>
                </a:lnTo>
                <a:lnTo>
                  <a:pt x="898245" y="1851469"/>
                </a:lnTo>
                <a:lnTo>
                  <a:pt x="822794" y="1924113"/>
                </a:lnTo>
                <a:lnTo>
                  <a:pt x="708621" y="2031961"/>
                </a:lnTo>
                <a:lnTo>
                  <a:pt x="351548" y="2362314"/>
                </a:lnTo>
                <a:lnTo>
                  <a:pt x="183464" y="2519527"/>
                </a:lnTo>
                <a:lnTo>
                  <a:pt x="101993" y="2597442"/>
                </a:lnTo>
                <a:lnTo>
                  <a:pt x="62052" y="2636240"/>
                </a:lnTo>
                <a:lnTo>
                  <a:pt x="22707" y="2674924"/>
                </a:lnTo>
                <a:lnTo>
                  <a:pt x="0" y="2697581"/>
                </a:lnTo>
                <a:lnTo>
                  <a:pt x="0" y="3450831"/>
                </a:lnTo>
                <a:lnTo>
                  <a:pt x="701814" y="3450831"/>
                </a:lnTo>
                <a:lnTo>
                  <a:pt x="751128" y="3440874"/>
                </a:lnTo>
                <a:lnTo>
                  <a:pt x="791387" y="3413722"/>
                </a:lnTo>
                <a:lnTo>
                  <a:pt x="818527" y="3373450"/>
                </a:lnTo>
                <a:lnTo>
                  <a:pt x="828471" y="3324148"/>
                </a:lnTo>
                <a:lnTo>
                  <a:pt x="818527" y="3274834"/>
                </a:lnTo>
                <a:lnTo>
                  <a:pt x="791387" y="3234563"/>
                </a:lnTo>
                <a:lnTo>
                  <a:pt x="751128" y="3207423"/>
                </a:lnTo>
                <a:lnTo>
                  <a:pt x="701814" y="3197466"/>
                </a:lnTo>
                <a:lnTo>
                  <a:pt x="32537" y="3197466"/>
                </a:lnTo>
                <a:lnTo>
                  <a:pt x="62763" y="3163379"/>
                </a:lnTo>
                <a:lnTo>
                  <a:pt x="93967" y="3129026"/>
                </a:lnTo>
                <a:lnTo>
                  <a:pt x="126098" y="3094444"/>
                </a:lnTo>
                <a:lnTo>
                  <a:pt x="159143" y="3059607"/>
                </a:lnTo>
                <a:lnTo>
                  <a:pt x="193014" y="3024543"/>
                </a:lnTo>
                <a:lnTo>
                  <a:pt x="227698" y="2989262"/>
                </a:lnTo>
                <a:lnTo>
                  <a:pt x="263118" y="2953753"/>
                </a:lnTo>
                <a:lnTo>
                  <a:pt x="299250" y="2918041"/>
                </a:lnTo>
                <a:lnTo>
                  <a:pt x="336042" y="2882125"/>
                </a:lnTo>
                <a:lnTo>
                  <a:pt x="411391" y="2809697"/>
                </a:lnTo>
                <a:lnTo>
                  <a:pt x="528180" y="2699715"/>
                </a:lnTo>
                <a:lnTo>
                  <a:pt x="967320" y="2293175"/>
                </a:lnTo>
                <a:lnTo>
                  <a:pt x="1084859" y="2182253"/>
                </a:lnTo>
                <a:lnTo>
                  <a:pt x="1162202" y="2107908"/>
                </a:lnTo>
                <a:lnTo>
                  <a:pt x="1200480" y="2070620"/>
                </a:lnTo>
                <a:lnTo>
                  <a:pt x="1238440" y="2033244"/>
                </a:lnTo>
                <a:lnTo>
                  <a:pt x="1276083" y="1995766"/>
                </a:lnTo>
                <a:lnTo>
                  <a:pt x="1313357" y="1958213"/>
                </a:lnTo>
                <a:lnTo>
                  <a:pt x="1350238" y="1920544"/>
                </a:lnTo>
                <a:lnTo>
                  <a:pt x="1386687" y="1882787"/>
                </a:lnTo>
                <a:lnTo>
                  <a:pt x="1422692" y="1844929"/>
                </a:lnTo>
                <a:lnTo>
                  <a:pt x="1458214" y="1806968"/>
                </a:lnTo>
                <a:lnTo>
                  <a:pt x="1493227" y="1768894"/>
                </a:lnTo>
                <a:lnTo>
                  <a:pt x="1527695" y="1730705"/>
                </a:lnTo>
                <a:lnTo>
                  <a:pt x="1561579" y="1692402"/>
                </a:lnTo>
                <a:lnTo>
                  <a:pt x="1594878" y="1653984"/>
                </a:lnTo>
                <a:lnTo>
                  <a:pt x="1627530" y="1615440"/>
                </a:lnTo>
                <a:lnTo>
                  <a:pt x="1659534" y="1576781"/>
                </a:lnTo>
                <a:lnTo>
                  <a:pt x="1690839" y="1537982"/>
                </a:lnTo>
                <a:lnTo>
                  <a:pt x="1721421" y="1499057"/>
                </a:lnTo>
                <a:lnTo>
                  <a:pt x="1751253" y="1460004"/>
                </a:lnTo>
                <a:lnTo>
                  <a:pt x="1780311" y="1420812"/>
                </a:lnTo>
                <a:lnTo>
                  <a:pt x="1808543" y="1381480"/>
                </a:lnTo>
                <a:lnTo>
                  <a:pt x="1835950" y="1342009"/>
                </a:lnTo>
                <a:lnTo>
                  <a:pt x="1862480" y="1302385"/>
                </a:lnTo>
                <a:lnTo>
                  <a:pt x="1888109" y="1262621"/>
                </a:lnTo>
                <a:lnTo>
                  <a:pt x="1912810" y="1222692"/>
                </a:lnTo>
                <a:lnTo>
                  <a:pt x="1936546" y="1182624"/>
                </a:lnTo>
                <a:lnTo>
                  <a:pt x="1959292" y="1142390"/>
                </a:lnTo>
                <a:lnTo>
                  <a:pt x="1981022" y="1101991"/>
                </a:lnTo>
                <a:lnTo>
                  <a:pt x="2001710" y="1061427"/>
                </a:lnTo>
                <a:lnTo>
                  <a:pt x="2021306" y="1020699"/>
                </a:lnTo>
                <a:lnTo>
                  <a:pt x="2039797" y="979805"/>
                </a:lnTo>
                <a:lnTo>
                  <a:pt x="2057158" y="938733"/>
                </a:lnTo>
                <a:lnTo>
                  <a:pt x="2073338" y="897483"/>
                </a:lnTo>
                <a:lnTo>
                  <a:pt x="2088324" y="856056"/>
                </a:lnTo>
                <a:lnTo>
                  <a:pt x="2102078" y="814438"/>
                </a:lnTo>
                <a:lnTo>
                  <a:pt x="2114588" y="772642"/>
                </a:lnTo>
                <a:lnTo>
                  <a:pt x="2125789" y="730656"/>
                </a:lnTo>
                <a:lnTo>
                  <a:pt x="2135682" y="688479"/>
                </a:lnTo>
                <a:lnTo>
                  <a:pt x="2144230" y="646099"/>
                </a:lnTo>
                <a:lnTo>
                  <a:pt x="2151405" y="603529"/>
                </a:lnTo>
                <a:lnTo>
                  <a:pt x="2157158" y="560755"/>
                </a:lnTo>
                <a:lnTo>
                  <a:pt x="2162302" y="505142"/>
                </a:lnTo>
                <a:lnTo>
                  <a:pt x="2164308" y="483412"/>
                </a:lnTo>
                <a:lnTo>
                  <a:pt x="2167483" y="408241"/>
                </a:lnTo>
                <a:close/>
              </a:path>
              <a:path w="3973829" h="5307330">
                <a:moveTo>
                  <a:pt x="2815323" y="1929345"/>
                </a:moveTo>
                <a:lnTo>
                  <a:pt x="2811945" y="1882635"/>
                </a:lnTo>
                <a:lnTo>
                  <a:pt x="2802153" y="1838058"/>
                </a:lnTo>
                <a:lnTo>
                  <a:pt x="2786405" y="1796097"/>
                </a:lnTo>
                <a:lnTo>
                  <a:pt x="2765209" y="1757235"/>
                </a:lnTo>
                <a:lnTo>
                  <a:pt x="2739021" y="1721967"/>
                </a:lnTo>
                <a:lnTo>
                  <a:pt x="2708338" y="1690789"/>
                </a:lnTo>
                <a:lnTo>
                  <a:pt x="2673642" y="1664182"/>
                </a:lnTo>
                <a:lnTo>
                  <a:pt x="2635402" y="1642643"/>
                </a:lnTo>
                <a:lnTo>
                  <a:pt x="2594114" y="1626641"/>
                </a:lnTo>
                <a:lnTo>
                  <a:pt x="2550249" y="1616684"/>
                </a:lnTo>
                <a:lnTo>
                  <a:pt x="2504287" y="1613255"/>
                </a:lnTo>
                <a:lnTo>
                  <a:pt x="2458326" y="1616684"/>
                </a:lnTo>
                <a:lnTo>
                  <a:pt x="2414447" y="1626641"/>
                </a:lnTo>
                <a:lnTo>
                  <a:pt x="2373160" y="1642643"/>
                </a:lnTo>
                <a:lnTo>
                  <a:pt x="2334920" y="1664182"/>
                </a:lnTo>
                <a:lnTo>
                  <a:pt x="2300224" y="1690789"/>
                </a:lnTo>
                <a:lnTo>
                  <a:pt x="2269540" y="1721967"/>
                </a:lnTo>
                <a:lnTo>
                  <a:pt x="2243353" y="1757235"/>
                </a:lnTo>
                <a:lnTo>
                  <a:pt x="2222157" y="1796097"/>
                </a:lnTo>
                <a:lnTo>
                  <a:pt x="2206421" y="1838058"/>
                </a:lnTo>
                <a:lnTo>
                  <a:pt x="2196617" y="1882635"/>
                </a:lnTo>
                <a:lnTo>
                  <a:pt x="2193252" y="1929345"/>
                </a:lnTo>
                <a:lnTo>
                  <a:pt x="2196617" y="1976056"/>
                </a:lnTo>
                <a:lnTo>
                  <a:pt x="2206421" y="2020646"/>
                </a:lnTo>
                <a:lnTo>
                  <a:pt x="2222157" y="2062607"/>
                </a:lnTo>
                <a:lnTo>
                  <a:pt x="2243353" y="2101469"/>
                </a:lnTo>
                <a:lnTo>
                  <a:pt x="2269540" y="2136724"/>
                </a:lnTo>
                <a:lnTo>
                  <a:pt x="2300224" y="2167915"/>
                </a:lnTo>
                <a:lnTo>
                  <a:pt x="2334920" y="2194522"/>
                </a:lnTo>
                <a:lnTo>
                  <a:pt x="2373160" y="2216061"/>
                </a:lnTo>
                <a:lnTo>
                  <a:pt x="2414447" y="2232063"/>
                </a:lnTo>
                <a:lnTo>
                  <a:pt x="2458326" y="2242020"/>
                </a:lnTo>
                <a:lnTo>
                  <a:pt x="2504287" y="2245436"/>
                </a:lnTo>
                <a:lnTo>
                  <a:pt x="2550249" y="2242020"/>
                </a:lnTo>
                <a:lnTo>
                  <a:pt x="2594114" y="2232063"/>
                </a:lnTo>
                <a:lnTo>
                  <a:pt x="2635402" y="2216061"/>
                </a:lnTo>
                <a:lnTo>
                  <a:pt x="2673642" y="2194522"/>
                </a:lnTo>
                <a:lnTo>
                  <a:pt x="2708338" y="2167915"/>
                </a:lnTo>
                <a:lnTo>
                  <a:pt x="2739021" y="2136724"/>
                </a:lnTo>
                <a:lnTo>
                  <a:pt x="2765209" y="2101469"/>
                </a:lnTo>
                <a:lnTo>
                  <a:pt x="2786405" y="2062607"/>
                </a:lnTo>
                <a:lnTo>
                  <a:pt x="2802153" y="2020646"/>
                </a:lnTo>
                <a:lnTo>
                  <a:pt x="2811945" y="1976056"/>
                </a:lnTo>
                <a:lnTo>
                  <a:pt x="2815323" y="1929345"/>
                </a:lnTo>
                <a:close/>
              </a:path>
              <a:path w="3973829" h="5307330">
                <a:moveTo>
                  <a:pt x="2817076" y="3135579"/>
                </a:moveTo>
                <a:lnTo>
                  <a:pt x="2814421" y="3088868"/>
                </a:lnTo>
                <a:lnTo>
                  <a:pt x="2806662" y="3043745"/>
                </a:lnTo>
                <a:lnTo>
                  <a:pt x="2794089" y="3000489"/>
                </a:lnTo>
                <a:lnTo>
                  <a:pt x="2777007" y="2959430"/>
                </a:lnTo>
                <a:lnTo>
                  <a:pt x="2755709" y="2920847"/>
                </a:lnTo>
                <a:lnTo>
                  <a:pt x="2730487" y="2885059"/>
                </a:lnTo>
                <a:lnTo>
                  <a:pt x="2701633" y="2852343"/>
                </a:lnTo>
                <a:lnTo>
                  <a:pt x="2669438" y="2823019"/>
                </a:lnTo>
                <a:lnTo>
                  <a:pt x="2634221" y="2797391"/>
                </a:lnTo>
                <a:lnTo>
                  <a:pt x="2596261" y="2775737"/>
                </a:lnTo>
                <a:lnTo>
                  <a:pt x="2555849" y="2758376"/>
                </a:lnTo>
                <a:lnTo>
                  <a:pt x="2513304" y="2745600"/>
                </a:lnTo>
                <a:lnTo>
                  <a:pt x="2468892" y="2737726"/>
                </a:lnTo>
                <a:lnTo>
                  <a:pt x="2422931" y="2735021"/>
                </a:lnTo>
                <a:lnTo>
                  <a:pt x="2376957" y="2737726"/>
                </a:lnTo>
                <a:lnTo>
                  <a:pt x="2332558" y="2745600"/>
                </a:lnTo>
                <a:lnTo>
                  <a:pt x="2290000" y="2758376"/>
                </a:lnTo>
                <a:lnTo>
                  <a:pt x="2249589" y="2775737"/>
                </a:lnTo>
                <a:lnTo>
                  <a:pt x="2211628" y="2797391"/>
                </a:lnTo>
                <a:lnTo>
                  <a:pt x="2176411" y="2823019"/>
                </a:lnTo>
                <a:lnTo>
                  <a:pt x="2144230" y="2852343"/>
                </a:lnTo>
                <a:lnTo>
                  <a:pt x="2115375" y="2885059"/>
                </a:lnTo>
                <a:lnTo>
                  <a:pt x="2090153" y="2920847"/>
                </a:lnTo>
                <a:lnTo>
                  <a:pt x="2068842" y="2959430"/>
                </a:lnTo>
                <a:lnTo>
                  <a:pt x="2051761" y="3000489"/>
                </a:lnTo>
                <a:lnTo>
                  <a:pt x="2039188" y="3043745"/>
                </a:lnTo>
                <a:lnTo>
                  <a:pt x="2031428" y="3088868"/>
                </a:lnTo>
                <a:lnTo>
                  <a:pt x="2028786" y="3135579"/>
                </a:lnTo>
                <a:lnTo>
                  <a:pt x="2031428" y="3182302"/>
                </a:lnTo>
                <a:lnTo>
                  <a:pt x="2039188" y="3227425"/>
                </a:lnTo>
                <a:lnTo>
                  <a:pt x="2051761" y="3270681"/>
                </a:lnTo>
                <a:lnTo>
                  <a:pt x="2068842" y="3311741"/>
                </a:lnTo>
                <a:lnTo>
                  <a:pt x="2090153" y="3350323"/>
                </a:lnTo>
                <a:lnTo>
                  <a:pt x="2115375" y="3386112"/>
                </a:lnTo>
                <a:lnTo>
                  <a:pt x="2144230" y="3418827"/>
                </a:lnTo>
                <a:lnTo>
                  <a:pt x="2176411" y="3448139"/>
                </a:lnTo>
                <a:lnTo>
                  <a:pt x="2211628" y="3473780"/>
                </a:lnTo>
                <a:lnTo>
                  <a:pt x="2249589" y="3495433"/>
                </a:lnTo>
                <a:lnTo>
                  <a:pt x="2290000" y="3512794"/>
                </a:lnTo>
                <a:lnTo>
                  <a:pt x="2332558" y="3525558"/>
                </a:lnTo>
                <a:lnTo>
                  <a:pt x="2376957" y="3533444"/>
                </a:lnTo>
                <a:lnTo>
                  <a:pt x="2422931" y="3536137"/>
                </a:lnTo>
                <a:lnTo>
                  <a:pt x="2468892" y="3533444"/>
                </a:lnTo>
                <a:lnTo>
                  <a:pt x="2513304" y="3525558"/>
                </a:lnTo>
                <a:lnTo>
                  <a:pt x="2555849" y="3512794"/>
                </a:lnTo>
                <a:lnTo>
                  <a:pt x="2596261" y="3495433"/>
                </a:lnTo>
                <a:lnTo>
                  <a:pt x="2634221" y="3473780"/>
                </a:lnTo>
                <a:lnTo>
                  <a:pt x="2669438" y="3448139"/>
                </a:lnTo>
                <a:lnTo>
                  <a:pt x="2701633" y="3418827"/>
                </a:lnTo>
                <a:lnTo>
                  <a:pt x="2730487" y="3386112"/>
                </a:lnTo>
                <a:lnTo>
                  <a:pt x="2755709" y="3350323"/>
                </a:lnTo>
                <a:lnTo>
                  <a:pt x="2777007" y="3311741"/>
                </a:lnTo>
                <a:lnTo>
                  <a:pt x="2794089" y="3270681"/>
                </a:lnTo>
                <a:lnTo>
                  <a:pt x="2806662" y="3227425"/>
                </a:lnTo>
                <a:lnTo>
                  <a:pt x="2814421" y="3182302"/>
                </a:lnTo>
                <a:lnTo>
                  <a:pt x="2817076" y="3135579"/>
                </a:lnTo>
                <a:close/>
              </a:path>
              <a:path w="3973829" h="5307330">
                <a:moveTo>
                  <a:pt x="3001899" y="902957"/>
                </a:moveTo>
                <a:lnTo>
                  <a:pt x="2997568" y="853782"/>
                </a:lnTo>
                <a:lnTo>
                  <a:pt x="2985058" y="807504"/>
                </a:lnTo>
                <a:lnTo>
                  <a:pt x="2965145" y="764882"/>
                </a:lnTo>
                <a:lnTo>
                  <a:pt x="2938589" y="726706"/>
                </a:lnTo>
                <a:lnTo>
                  <a:pt x="2906141" y="693737"/>
                </a:lnTo>
                <a:lnTo>
                  <a:pt x="2868574" y="666750"/>
                </a:lnTo>
                <a:lnTo>
                  <a:pt x="2826639" y="646518"/>
                </a:lnTo>
                <a:lnTo>
                  <a:pt x="2781096" y="633806"/>
                </a:lnTo>
                <a:lnTo>
                  <a:pt x="2732709" y="629399"/>
                </a:lnTo>
                <a:lnTo>
                  <a:pt x="2684322" y="633806"/>
                </a:lnTo>
                <a:lnTo>
                  <a:pt x="2638780" y="646518"/>
                </a:lnTo>
                <a:lnTo>
                  <a:pt x="2596845" y="666750"/>
                </a:lnTo>
                <a:lnTo>
                  <a:pt x="2559278" y="693737"/>
                </a:lnTo>
                <a:lnTo>
                  <a:pt x="2526830" y="726706"/>
                </a:lnTo>
                <a:lnTo>
                  <a:pt x="2500274" y="764882"/>
                </a:lnTo>
                <a:lnTo>
                  <a:pt x="2480360" y="807504"/>
                </a:lnTo>
                <a:lnTo>
                  <a:pt x="2467864" y="853782"/>
                </a:lnTo>
                <a:lnTo>
                  <a:pt x="2463520" y="902957"/>
                </a:lnTo>
                <a:lnTo>
                  <a:pt x="2467864" y="952131"/>
                </a:lnTo>
                <a:lnTo>
                  <a:pt x="2480360" y="998410"/>
                </a:lnTo>
                <a:lnTo>
                  <a:pt x="2500274" y="1041031"/>
                </a:lnTo>
                <a:lnTo>
                  <a:pt x="2526830" y="1079220"/>
                </a:lnTo>
                <a:lnTo>
                  <a:pt x="2559278" y="1112189"/>
                </a:lnTo>
                <a:lnTo>
                  <a:pt x="2596845" y="1139177"/>
                </a:lnTo>
                <a:lnTo>
                  <a:pt x="2638780" y="1159408"/>
                </a:lnTo>
                <a:lnTo>
                  <a:pt x="2684322" y="1172121"/>
                </a:lnTo>
                <a:lnTo>
                  <a:pt x="2732709" y="1176528"/>
                </a:lnTo>
                <a:lnTo>
                  <a:pt x="2781096" y="1172121"/>
                </a:lnTo>
                <a:lnTo>
                  <a:pt x="2826639" y="1159408"/>
                </a:lnTo>
                <a:lnTo>
                  <a:pt x="2868574" y="1139177"/>
                </a:lnTo>
                <a:lnTo>
                  <a:pt x="2906141" y="1112189"/>
                </a:lnTo>
                <a:lnTo>
                  <a:pt x="2938589" y="1079220"/>
                </a:lnTo>
                <a:lnTo>
                  <a:pt x="2965145" y="1041031"/>
                </a:lnTo>
                <a:lnTo>
                  <a:pt x="2985058" y="998410"/>
                </a:lnTo>
                <a:lnTo>
                  <a:pt x="2997568" y="952131"/>
                </a:lnTo>
                <a:lnTo>
                  <a:pt x="3001899" y="902957"/>
                </a:lnTo>
                <a:close/>
              </a:path>
              <a:path w="3973829" h="5307330">
                <a:moveTo>
                  <a:pt x="3293262" y="0"/>
                </a:moveTo>
                <a:lnTo>
                  <a:pt x="2712770" y="0"/>
                </a:lnTo>
                <a:lnTo>
                  <a:pt x="2722854" y="15176"/>
                </a:lnTo>
                <a:lnTo>
                  <a:pt x="2752775" y="49720"/>
                </a:lnTo>
                <a:lnTo>
                  <a:pt x="2786761" y="80124"/>
                </a:lnTo>
                <a:lnTo>
                  <a:pt x="2824403" y="105956"/>
                </a:lnTo>
                <a:lnTo>
                  <a:pt x="2865259" y="126796"/>
                </a:lnTo>
                <a:lnTo>
                  <a:pt x="2908935" y="142214"/>
                </a:lnTo>
                <a:lnTo>
                  <a:pt x="2954998" y="151777"/>
                </a:lnTo>
                <a:lnTo>
                  <a:pt x="3003016" y="155054"/>
                </a:lnTo>
                <a:lnTo>
                  <a:pt x="3051035" y="151777"/>
                </a:lnTo>
                <a:lnTo>
                  <a:pt x="3097098" y="142214"/>
                </a:lnTo>
                <a:lnTo>
                  <a:pt x="3140773" y="126796"/>
                </a:lnTo>
                <a:lnTo>
                  <a:pt x="3181642" y="105956"/>
                </a:lnTo>
                <a:lnTo>
                  <a:pt x="3219272" y="80124"/>
                </a:lnTo>
                <a:lnTo>
                  <a:pt x="3253257" y="49720"/>
                </a:lnTo>
                <a:lnTo>
                  <a:pt x="3283178" y="15176"/>
                </a:lnTo>
                <a:lnTo>
                  <a:pt x="3293262" y="0"/>
                </a:lnTo>
                <a:close/>
              </a:path>
              <a:path w="3973829" h="5307330">
                <a:moveTo>
                  <a:pt x="3973512" y="1706270"/>
                </a:moveTo>
                <a:lnTo>
                  <a:pt x="3970858" y="1659585"/>
                </a:lnTo>
                <a:lnTo>
                  <a:pt x="3963111" y="1614474"/>
                </a:lnTo>
                <a:lnTo>
                  <a:pt x="3950551" y="1571244"/>
                </a:lnTo>
                <a:lnTo>
                  <a:pt x="3933469" y="1530210"/>
                </a:lnTo>
                <a:lnTo>
                  <a:pt x="3912184" y="1491640"/>
                </a:lnTo>
                <a:lnTo>
                  <a:pt x="3886962" y="1455864"/>
                </a:lnTo>
                <a:lnTo>
                  <a:pt x="3858133" y="1423174"/>
                </a:lnTo>
                <a:lnTo>
                  <a:pt x="3825964" y="1393863"/>
                </a:lnTo>
                <a:lnTo>
                  <a:pt x="3790759" y="1368247"/>
                </a:lnTo>
                <a:lnTo>
                  <a:pt x="3752812" y="1346606"/>
                </a:lnTo>
                <a:lnTo>
                  <a:pt x="3712426" y="1329245"/>
                </a:lnTo>
                <a:lnTo>
                  <a:pt x="3669893" y="1316482"/>
                </a:lnTo>
                <a:lnTo>
                  <a:pt x="3625507" y="1308608"/>
                </a:lnTo>
                <a:lnTo>
                  <a:pt x="3579558" y="1305902"/>
                </a:lnTo>
                <a:lnTo>
                  <a:pt x="3533610" y="1308608"/>
                </a:lnTo>
                <a:lnTo>
                  <a:pt x="3489223" y="1316482"/>
                </a:lnTo>
                <a:lnTo>
                  <a:pt x="3446691" y="1329245"/>
                </a:lnTo>
                <a:lnTo>
                  <a:pt x="3406305" y="1346606"/>
                </a:lnTo>
                <a:lnTo>
                  <a:pt x="3368370" y="1368247"/>
                </a:lnTo>
                <a:lnTo>
                  <a:pt x="3333165" y="1393863"/>
                </a:lnTo>
                <a:lnTo>
                  <a:pt x="3300996" y="1423174"/>
                </a:lnTo>
                <a:lnTo>
                  <a:pt x="3272155" y="1455864"/>
                </a:lnTo>
                <a:lnTo>
                  <a:pt x="3246945" y="1491640"/>
                </a:lnTo>
                <a:lnTo>
                  <a:pt x="3225647" y="1530210"/>
                </a:lnTo>
                <a:lnTo>
                  <a:pt x="3208578" y="1571244"/>
                </a:lnTo>
                <a:lnTo>
                  <a:pt x="3196005" y="1614474"/>
                </a:lnTo>
                <a:lnTo>
                  <a:pt x="3188258" y="1659585"/>
                </a:lnTo>
                <a:lnTo>
                  <a:pt x="3185604" y="1706270"/>
                </a:lnTo>
                <a:lnTo>
                  <a:pt x="3188258" y="1752968"/>
                </a:lnTo>
                <a:lnTo>
                  <a:pt x="3196005" y="1798078"/>
                </a:lnTo>
                <a:lnTo>
                  <a:pt x="3208578" y="1841296"/>
                </a:lnTo>
                <a:lnTo>
                  <a:pt x="3225647" y="1882343"/>
                </a:lnTo>
                <a:lnTo>
                  <a:pt x="3246945" y="1920900"/>
                </a:lnTo>
                <a:lnTo>
                  <a:pt x="3272155" y="1956676"/>
                </a:lnTo>
                <a:lnTo>
                  <a:pt x="3300996" y="1989366"/>
                </a:lnTo>
                <a:lnTo>
                  <a:pt x="3333165" y="2018677"/>
                </a:lnTo>
                <a:lnTo>
                  <a:pt x="3368370" y="2044306"/>
                </a:lnTo>
                <a:lnTo>
                  <a:pt x="3406305" y="2065934"/>
                </a:lnTo>
                <a:lnTo>
                  <a:pt x="3446691" y="2083295"/>
                </a:lnTo>
                <a:lnTo>
                  <a:pt x="3489223" y="2096058"/>
                </a:lnTo>
                <a:lnTo>
                  <a:pt x="3533610" y="2103932"/>
                </a:lnTo>
                <a:lnTo>
                  <a:pt x="3579558" y="2106625"/>
                </a:lnTo>
                <a:lnTo>
                  <a:pt x="3625507" y="2103932"/>
                </a:lnTo>
                <a:lnTo>
                  <a:pt x="3669893" y="2096058"/>
                </a:lnTo>
                <a:lnTo>
                  <a:pt x="3712426" y="2083295"/>
                </a:lnTo>
                <a:lnTo>
                  <a:pt x="3752812" y="2065934"/>
                </a:lnTo>
                <a:lnTo>
                  <a:pt x="3790759" y="2044306"/>
                </a:lnTo>
                <a:lnTo>
                  <a:pt x="3825964" y="2018677"/>
                </a:lnTo>
                <a:lnTo>
                  <a:pt x="3858133" y="1989366"/>
                </a:lnTo>
                <a:lnTo>
                  <a:pt x="3886962" y="1956676"/>
                </a:lnTo>
                <a:lnTo>
                  <a:pt x="3912184" y="1920900"/>
                </a:lnTo>
                <a:lnTo>
                  <a:pt x="3933469" y="1882343"/>
                </a:lnTo>
                <a:lnTo>
                  <a:pt x="3950551" y="1841296"/>
                </a:lnTo>
                <a:lnTo>
                  <a:pt x="3963111" y="1798078"/>
                </a:lnTo>
                <a:lnTo>
                  <a:pt x="3970858" y="1752968"/>
                </a:lnTo>
                <a:lnTo>
                  <a:pt x="3973512" y="170627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C1C7D2-8ED7-565E-4663-883D463CCEC2}"/>
              </a:ext>
            </a:extLst>
          </p:cNvPr>
          <p:cNvGrpSpPr/>
          <p:nvPr userDrawn="1"/>
        </p:nvGrpSpPr>
        <p:grpSpPr>
          <a:xfrm>
            <a:off x="9738785" y="5200448"/>
            <a:ext cx="2447458" cy="1655479"/>
            <a:chOff x="9738785" y="5200448"/>
            <a:chExt cx="2447458" cy="1655479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98C71A34-944C-2B51-8D33-55FE94CDC0ED}"/>
                </a:ext>
              </a:extLst>
            </p:cNvPr>
            <p:cNvSpPr/>
            <p:nvPr/>
          </p:nvSpPr>
          <p:spPr>
            <a:xfrm>
              <a:off x="11776260" y="5200448"/>
              <a:ext cx="409983" cy="1655479"/>
            </a:xfrm>
            <a:custGeom>
              <a:avLst/>
              <a:gdLst/>
              <a:ahLst/>
              <a:cxnLst/>
              <a:rect l="l" t="t" r="r" b="b"/>
              <a:pathLst>
                <a:path w="452119" h="1825625">
                  <a:moveTo>
                    <a:pt x="451948" y="0"/>
                  </a:moveTo>
                  <a:lnTo>
                    <a:pt x="423684" y="19055"/>
                  </a:lnTo>
                  <a:lnTo>
                    <a:pt x="396532" y="59323"/>
                  </a:lnTo>
                  <a:lnTo>
                    <a:pt x="386575" y="108633"/>
                  </a:lnTo>
                  <a:lnTo>
                    <a:pt x="396532" y="157938"/>
                  </a:lnTo>
                  <a:lnTo>
                    <a:pt x="423684" y="198206"/>
                  </a:lnTo>
                  <a:lnTo>
                    <a:pt x="451948" y="217264"/>
                  </a:lnTo>
                  <a:lnTo>
                    <a:pt x="451948" y="0"/>
                  </a:lnTo>
                  <a:close/>
                </a:path>
                <a:path w="452119" h="1825625">
                  <a:moveTo>
                    <a:pt x="451948" y="537956"/>
                  </a:moveTo>
                  <a:lnTo>
                    <a:pt x="126682" y="537956"/>
                  </a:lnTo>
                  <a:lnTo>
                    <a:pt x="77372" y="547914"/>
                  </a:lnTo>
                  <a:lnTo>
                    <a:pt x="37104" y="575066"/>
                  </a:lnTo>
                  <a:lnTo>
                    <a:pt x="9955" y="615334"/>
                  </a:lnTo>
                  <a:lnTo>
                    <a:pt x="0" y="664639"/>
                  </a:lnTo>
                  <a:lnTo>
                    <a:pt x="9955" y="713951"/>
                  </a:lnTo>
                  <a:lnTo>
                    <a:pt x="37104" y="754223"/>
                  </a:lnTo>
                  <a:lnTo>
                    <a:pt x="77372" y="781377"/>
                  </a:lnTo>
                  <a:lnTo>
                    <a:pt x="126682" y="791334"/>
                  </a:lnTo>
                  <a:lnTo>
                    <a:pt x="451948" y="791334"/>
                  </a:lnTo>
                  <a:lnTo>
                    <a:pt x="451948" y="537956"/>
                  </a:lnTo>
                  <a:close/>
                </a:path>
                <a:path w="452119" h="1825625">
                  <a:moveTo>
                    <a:pt x="451948" y="1112479"/>
                  </a:moveTo>
                  <a:lnTo>
                    <a:pt x="182283" y="1112479"/>
                  </a:lnTo>
                  <a:lnTo>
                    <a:pt x="132972" y="1122436"/>
                  </a:lnTo>
                  <a:lnTo>
                    <a:pt x="92705" y="1149588"/>
                  </a:lnTo>
                  <a:lnTo>
                    <a:pt x="65556" y="1189857"/>
                  </a:lnTo>
                  <a:lnTo>
                    <a:pt x="55600" y="1239162"/>
                  </a:lnTo>
                  <a:lnTo>
                    <a:pt x="65556" y="1288472"/>
                  </a:lnTo>
                  <a:lnTo>
                    <a:pt x="92705" y="1328739"/>
                  </a:lnTo>
                  <a:lnTo>
                    <a:pt x="132972" y="1355889"/>
                  </a:lnTo>
                  <a:lnTo>
                    <a:pt x="182283" y="1365844"/>
                  </a:lnTo>
                  <a:lnTo>
                    <a:pt x="451948" y="1365844"/>
                  </a:lnTo>
                  <a:lnTo>
                    <a:pt x="451948" y="1112479"/>
                  </a:lnTo>
                  <a:close/>
                </a:path>
                <a:path w="452119" h="1825625">
                  <a:moveTo>
                    <a:pt x="451948" y="1710089"/>
                  </a:moveTo>
                  <a:lnTo>
                    <a:pt x="423079" y="1739653"/>
                  </a:lnTo>
                  <a:lnTo>
                    <a:pt x="386576" y="1776536"/>
                  </a:lnTo>
                  <a:lnTo>
                    <a:pt x="349728" y="1813304"/>
                  </a:lnTo>
                  <a:lnTo>
                    <a:pt x="337804" y="1825067"/>
                  </a:lnTo>
                  <a:lnTo>
                    <a:pt x="451948" y="1825067"/>
                  </a:lnTo>
                  <a:lnTo>
                    <a:pt x="451948" y="1710089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18C9DDA2-A716-EBE8-F34F-C40B6D8FCE79}"/>
                </a:ext>
              </a:extLst>
            </p:cNvPr>
            <p:cNvSpPr/>
            <p:nvPr/>
          </p:nvSpPr>
          <p:spPr>
            <a:xfrm>
              <a:off x="11026069" y="6723987"/>
              <a:ext cx="393860" cy="131862"/>
            </a:xfrm>
            <a:custGeom>
              <a:avLst/>
              <a:gdLst/>
              <a:ahLst/>
              <a:cxnLst/>
              <a:rect l="l" t="t" r="r" b="b"/>
              <a:pathLst>
                <a:path w="434340" h="145415">
                  <a:moveTo>
                    <a:pt x="216865" y="0"/>
                  </a:moveTo>
                  <a:lnTo>
                    <a:pt x="169224" y="4880"/>
                  </a:lnTo>
                  <a:lnTo>
                    <a:pt x="124850" y="18878"/>
                  </a:lnTo>
                  <a:lnTo>
                    <a:pt x="84694" y="41028"/>
                  </a:lnTo>
                  <a:lnTo>
                    <a:pt x="49708" y="70364"/>
                  </a:lnTo>
                  <a:lnTo>
                    <a:pt x="20841" y="105919"/>
                  </a:lnTo>
                  <a:lnTo>
                    <a:pt x="0" y="144942"/>
                  </a:lnTo>
                  <a:lnTo>
                    <a:pt x="433744" y="144942"/>
                  </a:lnTo>
                  <a:lnTo>
                    <a:pt x="412901" y="105919"/>
                  </a:lnTo>
                  <a:lnTo>
                    <a:pt x="384034" y="70364"/>
                  </a:lnTo>
                  <a:lnTo>
                    <a:pt x="349046" y="41028"/>
                  </a:lnTo>
                  <a:lnTo>
                    <a:pt x="308888" y="18878"/>
                  </a:lnTo>
                  <a:lnTo>
                    <a:pt x="264511" y="4880"/>
                  </a:lnTo>
                  <a:lnTo>
                    <a:pt x="216865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FACD9CE7-8C7D-69FF-1D44-5F08A5F89086}"/>
                </a:ext>
              </a:extLst>
            </p:cNvPr>
            <p:cNvSpPr/>
            <p:nvPr/>
          </p:nvSpPr>
          <p:spPr>
            <a:xfrm>
              <a:off x="11333372" y="6158589"/>
              <a:ext cx="324186" cy="329368"/>
            </a:xfrm>
            <a:custGeom>
              <a:avLst/>
              <a:gdLst/>
              <a:ahLst/>
              <a:cxnLst/>
              <a:rect l="l" t="t" r="r" b="b"/>
              <a:pathLst>
                <a:path w="357504" h="363220">
                  <a:moveTo>
                    <a:pt x="178612" y="0"/>
                  </a:moveTo>
                  <a:lnTo>
                    <a:pt x="131127" y="6483"/>
                  </a:lnTo>
                  <a:lnTo>
                    <a:pt x="88459" y="24782"/>
                  </a:lnTo>
                  <a:lnTo>
                    <a:pt x="52311" y="53165"/>
                  </a:lnTo>
                  <a:lnTo>
                    <a:pt x="24384" y="89902"/>
                  </a:lnTo>
                  <a:lnTo>
                    <a:pt x="6379" y="133264"/>
                  </a:lnTo>
                  <a:lnTo>
                    <a:pt x="0" y="181521"/>
                  </a:lnTo>
                  <a:lnTo>
                    <a:pt x="6379" y="229772"/>
                  </a:lnTo>
                  <a:lnTo>
                    <a:pt x="24383" y="273130"/>
                  </a:lnTo>
                  <a:lnTo>
                    <a:pt x="52311" y="309865"/>
                  </a:lnTo>
                  <a:lnTo>
                    <a:pt x="88459" y="338247"/>
                  </a:lnTo>
                  <a:lnTo>
                    <a:pt x="131127" y="356545"/>
                  </a:lnTo>
                  <a:lnTo>
                    <a:pt x="178612" y="363029"/>
                  </a:lnTo>
                  <a:lnTo>
                    <a:pt x="226092" y="356545"/>
                  </a:lnTo>
                  <a:lnTo>
                    <a:pt x="268756" y="338247"/>
                  </a:lnTo>
                  <a:lnTo>
                    <a:pt x="304903" y="309865"/>
                  </a:lnTo>
                  <a:lnTo>
                    <a:pt x="332829" y="273130"/>
                  </a:lnTo>
                  <a:lnTo>
                    <a:pt x="350833" y="229772"/>
                  </a:lnTo>
                  <a:lnTo>
                    <a:pt x="357212" y="181521"/>
                  </a:lnTo>
                  <a:lnTo>
                    <a:pt x="350833" y="133264"/>
                  </a:lnTo>
                  <a:lnTo>
                    <a:pt x="332829" y="89902"/>
                  </a:lnTo>
                  <a:lnTo>
                    <a:pt x="304903" y="53165"/>
                  </a:lnTo>
                  <a:lnTo>
                    <a:pt x="268756" y="24782"/>
                  </a:lnTo>
                  <a:lnTo>
                    <a:pt x="226092" y="6483"/>
                  </a:lnTo>
                  <a:lnTo>
                    <a:pt x="17861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9B6B4EDF-9602-7E47-156F-525A333E17AC}"/>
                </a:ext>
              </a:extLst>
            </p:cNvPr>
            <p:cNvSpPr/>
            <p:nvPr/>
          </p:nvSpPr>
          <p:spPr>
            <a:xfrm>
              <a:off x="9738785" y="6661239"/>
              <a:ext cx="593093" cy="194626"/>
            </a:xfrm>
            <a:custGeom>
              <a:avLst/>
              <a:gdLst/>
              <a:ahLst/>
              <a:cxnLst/>
              <a:rect l="l" t="t" r="r" b="b"/>
              <a:pathLst>
                <a:path w="654050" h="214629">
                  <a:moveTo>
                    <a:pt x="326761" y="0"/>
                  </a:moveTo>
                  <a:lnTo>
                    <a:pt x="277990" y="3334"/>
                  </a:lnTo>
                  <a:lnTo>
                    <a:pt x="231213" y="13046"/>
                  </a:lnTo>
                  <a:lnTo>
                    <a:pt x="186858" y="28702"/>
                  </a:lnTo>
                  <a:lnTo>
                    <a:pt x="145354" y="49867"/>
                  </a:lnTo>
                  <a:lnTo>
                    <a:pt x="107129" y="76104"/>
                  </a:lnTo>
                  <a:lnTo>
                    <a:pt x="72611" y="106980"/>
                  </a:lnTo>
                  <a:lnTo>
                    <a:pt x="42229" y="142058"/>
                  </a:lnTo>
                  <a:lnTo>
                    <a:pt x="16410" y="180904"/>
                  </a:lnTo>
                  <a:lnTo>
                    <a:pt x="0" y="214139"/>
                  </a:lnTo>
                  <a:lnTo>
                    <a:pt x="653522" y="214139"/>
                  </a:lnTo>
                  <a:lnTo>
                    <a:pt x="611292" y="142058"/>
                  </a:lnTo>
                  <a:lnTo>
                    <a:pt x="580910" y="106980"/>
                  </a:lnTo>
                  <a:lnTo>
                    <a:pt x="546392" y="76104"/>
                  </a:lnTo>
                  <a:lnTo>
                    <a:pt x="508167" y="49867"/>
                  </a:lnTo>
                  <a:lnTo>
                    <a:pt x="466663" y="28702"/>
                  </a:lnTo>
                  <a:lnTo>
                    <a:pt x="422308" y="13046"/>
                  </a:lnTo>
                  <a:lnTo>
                    <a:pt x="375532" y="3334"/>
                  </a:lnTo>
                  <a:lnTo>
                    <a:pt x="326761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4">
            <a:extLst>
              <a:ext uri="{FF2B5EF4-FFF2-40B4-BE49-F238E27FC236}">
                <a16:creationId xmlns:a16="http://schemas.microsoft.com/office/drawing/2014/main" id="{E920B87E-EB30-C29A-7725-F098B0CD9403}"/>
              </a:ext>
            </a:extLst>
          </p:cNvPr>
          <p:cNvSpPr/>
          <p:nvPr userDrawn="1"/>
        </p:nvSpPr>
        <p:spPr>
          <a:xfrm rot="10800000">
            <a:off x="11050480" y="5292007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5927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 userDrawn="1"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882770"/>
            <a:ext cx="8910320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 userDrawn="1"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 userDrawn="1"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 userDrawn="1"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 userDrawn="1"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69335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38101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 userDrawn="1"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01160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45874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DCDDA5-3A8E-2128-C19E-103FF1AA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2419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198249"/>
      </p:ext>
    </p:extLst>
  </p:cSld>
  <p:clrMapOvr>
    <a:masterClrMapping/>
  </p:clrMapOvr>
  <p:hf sldNum="0"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 userDrawn="1"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 userDrawn="1"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 userDrawn="1"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 userDrawn="1"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 userDrawn="1"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 userDrawn="1"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 userDrawn="1"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 userDrawn="1"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5546EC1-A810-BD21-641C-B8D346880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0B015F-1A06-9783-C83F-0B002E38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1" y="28384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11234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  <a:solidFill>
            <a:srgbClr val="FFFFFF">
              <a:alpha val="14902"/>
            </a:srgbClr>
          </a:solidFill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5A134A-9500-7361-A12A-6B671873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A364B-A6CD-5EAF-DE9C-A1C82F55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543559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0366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A84FDF-B4A9-904D-3D86-7133D1D60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367280"/>
            <a:ext cx="5360276" cy="36576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8A16EC-8618-0864-AC9B-EAB51A18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1" y="1483360"/>
            <a:ext cx="6492239" cy="75596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48286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0E5294-F5B4-77CF-A37F-AB562DD1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661920"/>
            <a:ext cx="5634596" cy="3078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39FECD-897F-06F3-56D7-FC72D58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1" y="1615440"/>
            <a:ext cx="5709919" cy="907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91651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356BD6-1C5C-9AA4-5362-F5FAC5EF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EAF454-36EC-DCFE-55B7-5195E0BE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2101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18BAC3E-9C24-5719-CA3D-F7A03237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9A3552-8D5D-6609-37CC-BB86F389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1" y="77152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7843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159032" y="323841"/>
            <a:ext cx="2409934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0198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 userDrawn="1"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 userDrawn="1"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 userDrawn="1"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 userDrawn="1"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 userDrawn="1"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 userDrawn="1"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 userDrawn="1"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 userDrawn="1"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 userDrawn="1"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 userDrawn="1"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 userDrawn="1"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 userDrawn="1"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15690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 userDrawn="1"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F4C07C6-A816-4189-5ED3-13CBBC645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94" y="378791"/>
            <a:ext cx="721415" cy="7833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D29F-DD6E-7A48-CCD6-9C6255686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079" y="16192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 userDrawn="1"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140E3-2C98-83A6-68C2-F9EA088D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43004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311900"/>
            <a:ext cx="890016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829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783586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996" y="1882770"/>
            <a:ext cx="8915844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544467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38D11-380A-F98C-AE48-4EA3D89A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1070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4A5C5-5D96-5E1C-995F-E06CAC92F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1B5FAC9-3535-A373-ACE1-F95DA7F45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933B7D9-4B12-B8C9-F890-0F38A297D05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F927743-8257-6FF1-F2B0-785498FAD034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2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681" r:id="rId33"/>
    <p:sldLayoutId id="2147483662" r:id="rId34"/>
    <p:sldLayoutId id="2147483661" r:id="rId35"/>
    <p:sldLayoutId id="2147483682" r:id="rId36"/>
    <p:sldLayoutId id="2147483684" r:id="rId37"/>
    <p:sldLayoutId id="2147483652" r:id="rId38"/>
    <p:sldLayoutId id="2147483669" r:id="rId39"/>
    <p:sldLayoutId id="2147483651" r:id="rId40"/>
    <p:sldLayoutId id="2147483666" r:id="rId41"/>
    <p:sldLayoutId id="2147483664" r:id="rId42"/>
    <p:sldLayoutId id="2147483653" r:id="rId43"/>
    <p:sldLayoutId id="2147483667" r:id="rId44"/>
    <p:sldLayoutId id="2147483668" r:id="rId45"/>
    <p:sldLayoutId id="2147483672" r:id="rId46"/>
    <p:sldLayoutId id="2147483673" r:id="rId47"/>
    <p:sldLayoutId id="2147483674" r:id="rId48"/>
    <p:sldLayoutId id="2147483676" r:id="rId49"/>
    <p:sldLayoutId id="2147483677" r:id="rId50"/>
    <p:sldLayoutId id="2147483680" r:id="rId51"/>
    <p:sldLayoutId id="2147483656" r:id="rId5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Quicksand" pitchFamily="2" charset="0"/>
          <a:ea typeface="+mj-ea"/>
          <a:cs typeface="Quire Sans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200" b="0" kern="1200">
          <a:solidFill>
            <a:schemeClr val="tx1"/>
          </a:solidFill>
          <a:latin typeface="Quicksand Medium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529" userDrawn="1">
          <p15:clr>
            <a:srgbClr val="F26B43"/>
          </p15:clr>
        </p15:guide>
        <p15:guide id="10" orient="horz" pos="754" userDrawn="1">
          <p15:clr>
            <a:srgbClr val="F26B43"/>
          </p15:clr>
        </p15:guide>
        <p15:guide id="11" orient="horz" pos="1321" userDrawn="1">
          <p15:clr>
            <a:srgbClr val="F26B43"/>
          </p15:clr>
        </p15:guide>
        <p15:guide id="12" orient="horz" pos="39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38D11-380A-F98C-AE48-4EA3D89A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1070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4A5C5-5D96-5E1C-995F-E06CAC92F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1B5FAC9-3535-A373-ACE1-F95DA7F45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933B7D9-4B12-B8C9-F890-0F38A297D05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9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Quicksand" pitchFamily="2" charset="0"/>
          <a:ea typeface="+mj-ea"/>
          <a:cs typeface="Quire Sans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200" b="0" kern="1200">
          <a:solidFill>
            <a:schemeClr val="tx1"/>
          </a:solidFill>
          <a:latin typeface="Quicksand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orient="horz" pos="754">
          <p15:clr>
            <a:srgbClr val="F26B43"/>
          </p15:clr>
        </p15:guide>
        <p15:guide id="5" orient="horz" pos="1321">
          <p15:clr>
            <a:srgbClr val="F26B43"/>
          </p15:clr>
        </p15:guide>
        <p15:guide id="6" orient="horz" pos="39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5E4D85-7602-45A4-6D6C-F4B12E4A1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62" y="1742826"/>
            <a:ext cx="5763477" cy="33723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359DD2-52BC-2F4A-6D9D-AD636C642BD6}"/>
              </a:ext>
            </a:extLst>
          </p:cNvPr>
          <p:cNvSpPr/>
          <p:nvPr/>
        </p:nvSpPr>
        <p:spPr>
          <a:xfrm>
            <a:off x="10544175" y="5695950"/>
            <a:ext cx="89535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2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BA041-7E1E-5F07-4FC4-D008B8374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862942"/>
            <a:ext cx="5360276" cy="316193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dirty="0"/>
              <a:t>Through Water for Life Fund, more than 6.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6000 households have been connected to water services directly and more than 24.000 indirectly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Indirect: customers who connected themselves to the distribution network </a:t>
            </a:r>
            <a:br>
              <a:rPr lang="en-US" dirty="0"/>
            </a:br>
            <a:r>
              <a:rPr lang="en-US" dirty="0"/>
              <a:t>form the project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B4A4C-7AA2-0187-CD09-89BC14930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1" y="1831703"/>
            <a:ext cx="6492239" cy="755968"/>
          </a:xfrm>
        </p:spPr>
        <p:txBody>
          <a:bodyPr>
            <a:normAutofit fontScale="90000"/>
          </a:bodyPr>
          <a:lstStyle/>
          <a:p>
            <a:r>
              <a:rPr lang="en-US" dirty="0"/>
              <a:t>Provision of water services to </a:t>
            </a:r>
            <a:br>
              <a:rPr lang="en-US" dirty="0"/>
            </a:br>
            <a:r>
              <a:rPr lang="en-US" dirty="0"/>
              <a:t>the low-income households 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C09A54-FAB2-16EC-B862-069D8BE7B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9" t="6033" r="1261" b="7984"/>
          <a:stretch/>
        </p:blipFill>
        <p:spPr>
          <a:xfrm>
            <a:off x="6096000" y="2357891"/>
            <a:ext cx="5884850" cy="3476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FA0603-355C-C893-704F-2C3CE5186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222" y="364180"/>
            <a:ext cx="2558636" cy="26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8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C56C4-E9C2-04FB-D9DC-7D9543DBB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99" y="3429000"/>
            <a:ext cx="2694661" cy="360217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Baseline survey to the beneficiaries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B7B71-2BE5-509C-73F2-66A5A1595E2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9788" y="5773131"/>
            <a:ext cx="1509108" cy="572107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Exist situation to the selected beneficiaries</a:t>
            </a:r>
            <a:endParaRPr lang="en-GB" dirty="0"/>
          </a:p>
        </p:txBody>
      </p:sp>
      <p:pic>
        <p:nvPicPr>
          <p:cNvPr id="5" name="Picture Placeholder 4" descr="A picture containing outdoor, building, ground, person&#10;&#10;Description automatically generated">
            <a:extLst>
              <a:ext uri="{FF2B5EF4-FFF2-40B4-BE49-F238E27FC236}">
                <a16:creationId xmlns:a16="http://schemas.microsoft.com/office/drawing/2014/main" id="{E02EBFDF-5159-E4A6-C61F-E7030E004467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4" r="16214"/>
          <a:stretch>
            <a:fillRect/>
          </a:stretch>
        </p:blipFill>
        <p:spPr>
          <a:xfrm>
            <a:off x="310826" y="286719"/>
            <a:ext cx="2993617" cy="2953425"/>
          </a:xfrm>
        </p:spPr>
      </p:pic>
      <p:pic>
        <p:nvPicPr>
          <p:cNvPr id="8" name="Picture Placeholder 7" descr="A picture containing ground, outdoor, sky, person&#10;&#10;Description automatically generated">
            <a:extLst>
              <a:ext uri="{FF2B5EF4-FFF2-40B4-BE49-F238E27FC236}">
                <a16:creationId xmlns:a16="http://schemas.microsoft.com/office/drawing/2014/main" id="{20DC9A70-1B52-2646-ABB1-543215A79E2A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9" r="16259"/>
          <a:stretch>
            <a:fillRect/>
          </a:stretch>
        </p:blipFill>
        <p:spPr>
          <a:xfrm>
            <a:off x="7199450" y="-686551"/>
            <a:ext cx="3537548" cy="3490053"/>
          </a:xfr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07D4F4B-CE8A-8128-9672-B0AB4F51A688}"/>
              </a:ext>
            </a:extLst>
          </p:cNvPr>
          <p:cNvSpPr txBox="1">
            <a:spLocks/>
          </p:cNvSpPr>
          <p:nvPr/>
        </p:nvSpPr>
        <p:spPr>
          <a:xfrm>
            <a:off x="5598226" y="1388423"/>
            <a:ext cx="2005782" cy="32558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kern="1200">
                <a:solidFill>
                  <a:schemeClr val="accent3"/>
                </a:solidFill>
                <a:latin typeface="Quicksan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Water connection</a:t>
            </a:r>
            <a:endParaRPr lang="en-GB" dirty="0"/>
          </a:p>
        </p:txBody>
      </p:sp>
      <p:pic>
        <p:nvPicPr>
          <p:cNvPr id="22" name="Picture Placeholder 21" descr="A person pouring water into a bucket&#10;&#10;Description automatically generated with low confidence">
            <a:extLst>
              <a:ext uri="{FF2B5EF4-FFF2-40B4-BE49-F238E27FC236}">
                <a16:creationId xmlns:a16="http://schemas.microsoft.com/office/drawing/2014/main" id="{97B577AF-AA92-5073-8579-3CC3A7B2519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" r="386"/>
          <a:stretch>
            <a:fillRect/>
          </a:stretch>
        </p:blipFill>
        <p:spPr>
          <a:xfrm>
            <a:off x="3139978" y="2507342"/>
            <a:ext cx="5166198" cy="5096837"/>
          </a:xfr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69CD437-80F8-FC5D-DFB5-9E2AA3288A96}"/>
              </a:ext>
            </a:extLst>
          </p:cNvPr>
          <p:cNvSpPr/>
          <p:nvPr/>
        </p:nvSpPr>
        <p:spPr>
          <a:xfrm>
            <a:off x="8571323" y="2895599"/>
            <a:ext cx="2880447" cy="2841172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4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98B3F-6A72-4A25-A3F4-498924054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on investments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CD5600-D1E5-6E12-7F79-48C1961ED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866" y="1455512"/>
            <a:ext cx="10670268" cy="804862"/>
          </a:xfrm>
        </p:spPr>
        <p:txBody>
          <a:bodyPr>
            <a:normAutofit/>
          </a:bodyPr>
          <a:lstStyle/>
          <a:p>
            <a:r>
              <a:rPr lang="en-US" sz="2000" b="1" dirty="0"/>
              <a:t>Payback time of the initial investment</a:t>
            </a:r>
          </a:p>
          <a:p>
            <a:r>
              <a:rPr lang="en-US" sz="2000" dirty="0"/>
              <a:t>For utility: 3-5 years        For indirect customers: 10-11 months</a:t>
            </a:r>
            <a:endParaRPr lang="en-GB" sz="2000" dirty="0"/>
          </a:p>
          <a:p>
            <a:endParaRPr lang="en-GB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D8651B8-4535-431F-BF92-2F8DAE6C65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503001"/>
              </p:ext>
            </p:extLst>
          </p:nvPr>
        </p:nvGraphicFramePr>
        <p:xfrm>
          <a:off x="323296" y="2399690"/>
          <a:ext cx="5772704" cy="377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9905113-BCF8-AECC-7B42-D661E874E5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021579"/>
              </p:ext>
            </p:extLst>
          </p:nvPr>
        </p:nvGraphicFramePr>
        <p:xfrm>
          <a:off x="6096000" y="2155370"/>
          <a:ext cx="5397797" cy="3714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182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C4D37-85CE-8485-49F5-CBBCFE1E0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learnt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E7DE4-17AC-41B1-B390-552DE56C8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Low-income customers can afford to pay for water bills </a:t>
            </a:r>
            <a:br>
              <a:rPr lang="en-US" dirty="0"/>
            </a:br>
            <a:r>
              <a:rPr lang="en-US" dirty="0"/>
              <a:t>(low consumption, low water tariff)</a:t>
            </a:r>
          </a:p>
          <a:p>
            <a:r>
              <a:rPr lang="en-GB" dirty="0"/>
              <a:t>House tap connection is easy to manage compared to the domestic </a:t>
            </a:r>
            <a:br>
              <a:rPr lang="en-GB" dirty="0"/>
            </a:br>
            <a:r>
              <a:rPr lang="en-GB" dirty="0"/>
              <a:t>points /Kiosks</a:t>
            </a:r>
          </a:p>
          <a:p>
            <a:r>
              <a:rPr lang="en-GB" dirty="0"/>
              <a:t>Through the new distribution network more people gain access to improved water sources</a:t>
            </a:r>
          </a:p>
          <a:p>
            <a:r>
              <a:rPr lang="en-GB" dirty="0"/>
              <a:t>There is a return on investment for a utility when serving low-income customers, through increased water billings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56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3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66C319-57D0-DB9C-4A90-1EA5D306D5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KUMTUA MAMA NDOO KICHWANI!</a:t>
            </a:r>
            <a:endParaRPr lang="en-GB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301BC9A-F195-A9B2-D315-D981F42401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Landing a bucket on a mother’s head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3315F5-271F-7F92-6581-168BC31B8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dirty="0"/>
              <a:t>Anne </a:t>
            </a:r>
            <a:r>
              <a:rPr lang="en-US" sz="1400" dirty="0" err="1"/>
              <a:t>Mshana</a:t>
            </a:r>
            <a:r>
              <a:rPr lang="en-US" sz="1400" dirty="0"/>
              <a:t> – Pro Poor Coordinator AUWSA</a:t>
            </a:r>
            <a:br>
              <a:rPr lang="en-US" sz="1400" dirty="0"/>
            </a:br>
            <a:r>
              <a:rPr lang="en-US" sz="1400" dirty="0"/>
              <a:t>Mary </a:t>
            </a:r>
            <a:r>
              <a:rPr lang="en-US" sz="1400" dirty="0" err="1"/>
              <a:t>Mulokozi</a:t>
            </a:r>
            <a:r>
              <a:rPr lang="en-US" sz="1400" dirty="0"/>
              <a:t> – Pro Poor Coordinator MWAUWASA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E7F907-7771-8628-BF01-A36907513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38" y="5146166"/>
            <a:ext cx="1458923" cy="1458923"/>
          </a:xfrm>
          <a:prstGeom prst="rect">
            <a:avLst/>
          </a:prstGeom>
        </p:spPr>
      </p:pic>
      <p:pic>
        <p:nvPicPr>
          <p:cNvPr id="3" name="Picture 2" descr="Mwauwasa">
            <a:extLst>
              <a:ext uri="{FF2B5EF4-FFF2-40B4-BE49-F238E27FC236}">
                <a16:creationId xmlns:a16="http://schemas.microsoft.com/office/drawing/2014/main" id="{F92E3D21-CBFB-A9A2-6A4E-5938E815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057" y="5221638"/>
            <a:ext cx="1570406" cy="136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59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DB3AF-314F-1D57-BD70-A9C8B0B3C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Tanzania national water policy, 2002</a:t>
            </a:r>
            <a:br>
              <a:rPr lang="en-US" dirty="0"/>
            </a:b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BC9C3-66EE-3132-FC6B-53E624F8D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75" y="1542732"/>
            <a:ext cx="5986417" cy="3772535"/>
          </a:xfrm>
        </p:spPr>
        <p:txBody>
          <a:bodyPr/>
          <a:lstStyle/>
          <a:p>
            <a:endParaRPr lang="en-GB" dirty="0"/>
          </a:p>
          <a:p>
            <a:r>
              <a:rPr lang="en-GB" sz="2400" dirty="0">
                <a:latin typeface="Quicksand" pitchFamily="2" charset="0"/>
              </a:rPr>
              <a:t>Sufficient supply of water and adequate means of sanitation are provided by the government of Tanzania</a:t>
            </a:r>
          </a:p>
          <a:p>
            <a:endParaRPr lang="en-GB" sz="2400" dirty="0">
              <a:latin typeface="Quicksand" pitchFamily="2" charset="0"/>
            </a:endParaRPr>
          </a:p>
          <a:p>
            <a:r>
              <a:rPr lang="en-GB" sz="2400" dirty="0">
                <a:latin typeface="Quicksand" pitchFamily="2" charset="0"/>
              </a:rPr>
              <a:t>With special considerations for </a:t>
            </a:r>
            <a:br>
              <a:rPr lang="en-GB" sz="2400" dirty="0">
                <a:latin typeface="Quicksand" pitchFamily="2" charset="0"/>
              </a:rPr>
            </a:br>
            <a:r>
              <a:rPr lang="en-GB" sz="2400" dirty="0">
                <a:latin typeface="Quicksand" pitchFamily="2" charset="0"/>
              </a:rPr>
              <a:t>provision of water supply services to vulnerable groups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2DE1A-417F-2FC5-67FD-6A13815EE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3450">
            <a:off x="6693462" y="1436792"/>
            <a:ext cx="3474693" cy="4961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546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2EDB2-D9F2-6250-3AB3-6B84A9E83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551" y="2603024"/>
            <a:ext cx="5360276" cy="3657600"/>
          </a:xfrm>
        </p:spPr>
        <p:txBody>
          <a:bodyPr/>
          <a:lstStyle/>
          <a:p>
            <a:r>
              <a:rPr lang="en-US" b="1" dirty="0"/>
              <a:t>Water kiosks and Domestics points</a:t>
            </a:r>
          </a:p>
          <a:p>
            <a:pPr lvl="0"/>
            <a:r>
              <a:rPr lang="en-US" b="0" dirty="0"/>
              <a:t>Water kiosks &amp; domestic points is the approach used by most of water utilities in Tanzania to serve water to the low-income areas/households.</a:t>
            </a:r>
            <a:endParaRPr lang="en-US" dirty="0"/>
          </a:p>
          <a:p>
            <a:pPr lvl="0"/>
            <a:r>
              <a:rPr lang="en-US" b="0" dirty="0"/>
              <a:t>The challenges in the management, water accessibility, affordability and reliability has made us think of other approach which was Water in Premises</a:t>
            </a:r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6981A-D955-D260-868F-86ECF240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08" y="1719104"/>
            <a:ext cx="6492239" cy="755968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Provision of water services to the </a:t>
            </a:r>
            <a:br>
              <a:rPr lang="en-US" dirty="0"/>
            </a:br>
            <a:r>
              <a:rPr lang="en-US" dirty="0"/>
              <a:t>low-income households </a:t>
            </a:r>
          </a:p>
        </p:txBody>
      </p:sp>
      <p:pic>
        <p:nvPicPr>
          <p:cNvPr id="10" name="Picture Placeholder 9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69D4C420-0992-52BD-25B6-360C57E0BFF2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r="9342"/>
          <a:stretch>
            <a:fillRect/>
          </a:stretch>
        </p:blipFill>
        <p:spPr>
          <a:xfrm>
            <a:off x="6885077" y="1668277"/>
            <a:ext cx="4095983" cy="4040990"/>
          </a:xfrm>
        </p:spPr>
      </p:pic>
    </p:spTree>
    <p:extLst>
      <p:ext uri="{BB962C8B-B14F-4D97-AF65-F5344CB8AC3E}">
        <p14:creationId xmlns:p14="http://schemas.microsoft.com/office/powerpoint/2010/main" val="28844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B34717-8B61-BE82-7A48-1D7B77DF8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5437" y="2097088"/>
            <a:ext cx="4847307" cy="32660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Water on-premise is regarded as safely managed water supply due to its reliability, accessibility and affordability</a:t>
            </a:r>
          </a:p>
        </p:txBody>
      </p:sp>
      <p:pic>
        <p:nvPicPr>
          <p:cNvPr id="7" name="Picture Placeholder 6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7AF00439-E883-9D98-B468-F2E36E81A914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r="5495"/>
          <a:stretch>
            <a:fillRect/>
          </a:stretch>
        </p:blipFill>
        <p:spPr>
          <a:xfrm>
            <a:off x="-1093274" y="-1037085"/>
            <a:ext cx="7293907" cy="7195979"/>
          </a:xfrm>
        </p:spPr>
      </p:pic>
    </p:spTree>
    <p:extLst>
      <p:ext uri="{BB962C8B-B14F-4D97-AF65-F5344CB8AC3E}">
        <p14:creationId xmlns:p14="http://schemas.microsoft.com/office/powerpoint/2010/main" val="405402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2F51-89AF-E4F1-5299-7FDBD6F13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1741714"/>
            <a:ext cx="7199962" cy="2591296"/>
          </a:xfrm>
        </p:spPr>
        <p:txBody>
          <a:bodyPr>
            <a:normAutofit/>
          </a:bodyPr>
          <a:lstStyle/>
          <a:p>
            <a:r>
              <a:rPr lang="en-GB" sz="2800" dirty="0"/>
              <a:t>Initial costs for new water connections</a:t>
            </a:r>
          </a:p>
          <a:p>
            <a:r>
              <a:rPr lang="en-GB" sz="2800" dirty="0"/>
              <a:t>Absence of distribution network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3" name="Picture Placeholder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99763884-846B-6BCF-0625-CD9640A7C038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7" b="4537"/>
          <a:stretch>
            <a:fillRect/>
          </a:stretch>
        </p:blipFill>
        <p:spPr>
          <a:xfrm>
            <a:off x="7081814" y="141156"/>
            <a:ext cx="7293907" cy="7195979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A8EDF0E-DEC9-76DB-E143-6EC278007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Water on-premise constrains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C2C43AB-B4F1-227B-B288-D148E838BF5D}"/>
              </a:ext>
            </a:extLst>
          </p:cNvPr>
          <p:cNvSpPr/>
          <p:nvPr/>
        </p:nvSpPr>
        <p:spPr>
          <a:xfrm>
            <a:off x="2725392" y="3156857"/>
            <a:ext cx="3674419" cy="346052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42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4DE75-FA19-4155-B8A6-5CB363F7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Arusha &amp; Mwanza, </a:t>
            </a:r>
            <a:r>
              <a:rPr lang="en-US" b="1" dirty="0">
                <a:solidFill>
                  <a:schemeClr val="accent1"/>
                </a:solidFill>
              </a:rPr>
              <a:t>56%</a:t>
            </a:r>
            <a:r>
              <a:rPr lang="en-US" dirty="0"/>
              <a:t> of unconnected household cannot afford water Service connection payment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9AEE0E-F0B8-45FC-87F7-DF38721E5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75" y="2373085"/>
            <a:ext cx="4247696" cy="3222172"/>
          </a:xfrm>
        </p:spPr>
        <p:txBody>
          <a:bodyPr>
            <a:normAutofit/>
          </a:bodyPr>
          <a:lstStyle/>
          <a:p>
            <a:r>
              <a:rPr lang="en-US" b="1" dirty="0">
                <a:latin typeface="Quicksand" pitchFamily="2" charset="0"/>
              </a:rPr>
              <a:t>From House-to-House survey:</a:t>
            </a:r>
          </a:p>
          <a:p>
            <a:r>
              <a:rPr lang="en-US" b="1" dirty="0">
                <a:solidFill>
                  <a:schemeClr val="bg2"/>
                </a:solidFill>
                <a:latin typeface="Quicksand" pitchFamily="2" charset="0"/>
              </a:rPr>
              <a:t>55% </a:t>
            </a:r>
            <a:r>
              <a:rPr lang="en-US" dirty="0">
                <a:latin typeface="Quicksand" pitchFamily="2" charset="0"/>
              </a:rPr>
              <a:t>of the houses not connected</a:t>
            </a:r>
          </a:p>
          <a:p>
            <a:r>
              <a:rPr lang="en-US" b="1" dirty="0">
                <a:solidFill>
                  <a:schemeClr val="bg2"/>
                </a:solidFill>
                <a:latin typeface="Quicksand" pitchFamily="2" charset="0"/>
              </a:rPr>
              <a:t>95% </a:t>
            </a:r>
            <a:r>
              <a:rPr lang="en-US" dirty="0">
                <a:latin typeface="Quicksand" pitchFamily="2" charset="0"/>
              </a:rPr>
              <a:t>interested in having a water connection</a:t>
            </a:r>
          </a:p>
          <a:p>
            <a:r>
              <a:rPr lang="en-US" b="1" dirty="0">
                <a:solidFill>
                  <a:schemeClr val="bg2"/>
                </a:solidFill>
                <a:latin typeface="Quicksand" pitchFamily="2" charset="0"/>
              </a:rPr>
              <a:t>56% </a:t>
            </a:r>
            <a:r>
              <a:rPr lang="en-US" dirty="0">
                <a:latin typeface="Quicksand" pitchFamily="2" charset="0"/>
              </a:rPr>
              <a:t>of them, can’t afford the Service connection payment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32DE3E-3F1C-4FA6-8C5B-38BD3482D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4" r="25006"/>
          <a:stretch/>
        </p:blipFill>
        <p:spPr>
          <a:xfrm>
            <a:off x="5324297" y="1883228"/>
            <a:ext cx="3304589" cy="384993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610123-8E45-357C-6EE8-BD799E701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78" r="3188"/>
          <a:stretch/>
        </p:blipFill>
        <p:spPr>
          <a:xfrm>
            <a:off x="8739531" y="1882753"/>
            <a:ext cx="3151851" cy="383638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06300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Man raising thumbs up">
            <a:extLst>
              <a:ext uri="{FF2B5EF4-FFF2-40B4-BE49-F238E27FC236}">
                <a16:creationId xmlns:a16="http://schemas.microsoft.com/office/drawing/2014/main" id="{EACD2072-9B26-4C31-DB2A-ED13AF31EE0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r="16211"/>
          <a:stretch>
            <a:fillRect/>
          </a:stretch>
        </p:blipFill>
        <p:spPr>
          <a:xfrm>
            <a:off x="-1586784" y="201396"/>
            <a:ext cx="7475955" cy="737558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909FF1E-743D-63E6-0288-605711A98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1" y="2199731"/>
            <a:ext cx="5709919" cy="1325563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But can low-income populations pay for water services ?</a:t>
            </a:r>
            <a:br>
              <a:rPr lang="en-US" sz="44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993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58D7B4-A9E1-6355-0A54-339AA382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do you get water for your </a:t>
            </a:r>
            <a:br>
              <a:rPr lang="en-GB" dirty="0"/>
            </a:br>
            <a:r>
              <a:rPr lang="en-GB" dirty="0"/>
              <a:t>daily consumption?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CC12D1-1ABD-AB97-F360-88AD00764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83" y="2097088"/>
            <a:ext cx="6171474" cy="3772535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From Households assessment survey 2018, </a:t>
            </a:r>
            <a:r>
              <a:rPr lang="en-US" b="1" noProof="0" dirty="0">
                <a:solidFill>
                  <a:schemeClr val="accent1"/>
                </a:solidFill>
              </a:rPr>
              <a:t>88.3 % </a:t>
            </a:r>
            <a:r>
              <a:rPr lang="en-US" noProof="0" dirty="0"/>
              <a:t>of houses not connected to water services got water from their </a:t>
            </a:r>
            <a:r>
              <a:rPr lang="en-US" noProof="0" dirty="0" err="1"/>
              <a:t>neighbours'</a:t>
            </a:r>
            <a:r>
              <a:rPr lang="en-US" noProof="0" dirty="0"/>
              <a:t> taps</a:t>
            </a:r>
            <a:endParaRPr lang="en-US" dirty="0"/>
          </a:p>
          <a:p>
            <a:pPr lvl="0">
              <a:lnSpc>
                <a:spcPct val="100000"/>
              </a:lnSpc>
            </a:pPr>
            <a:r>
              <a:rPr lang="en-US" noProof="0" dirty="0"/>
              <a:t>Costs of service connection for customer: </a:t>
            </a:r>
            <a:br>
              <a:rPr lang="en-US" noProof="0" dirty="0"/>
            </a:br>
            <a:r>
              <a:rPr lang="en-US" noProof="0" dirty="0"/>
              <a:t>TSH 210,000 (€85,-) </a:t>
            </a:r>
          </a:p>
          <a:p>
            <a:pPr lvl="0">
              <a:lnSpc>
                <a:spcPct val="100000"/>
              </a:lnSpc>
            </a:pPr>
            <a:r>
              <a:rPr lang="en-US" noProof="0" dirty="0"/>
              <a:t>Average consumption 5-15 m3</a:t>
            </a:r>
            <a:r>
              <a:rPr lang="en-US" dirty="0"/>
              <a:t>/month, depending on size of the household</a:t>
            </a:r>
          </a:p>
          <a:p>
            <a:pPr lvl="0">
              <a:lnSpc>
                <a:spcPct val="100000"/>
              </a:lnSpc>
            </a:pPr>
            <a:r>
              <a:rPr lang="en-US" b="1" noProof="0" dirty="0">
                <a:solidFill>
                  <a:schemeClr val="accent1"/>
                </a:solidFill>
              </a:rPr>
              <a:t>Save more then 50% </a:t>
            </a:r>
            <a:r>
              <a:rPr lang="en-US" noProof="0" dirty="0"/>
              <a:t>on water expenses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EC9099-96F8-399E-F0BD-8EC6A6AA9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0008"/>
          <a:stretch/>
        </p:blipFill>
        <p:spPr>
          <a:xfrm>
            <a:off x="7326086" y="1554380"/>
            <a:ext cx="3887405" cy="35258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3E3328-B53F-A15D-3DE4-C55D78B9EE75}"/>
              </a:ext>
            </a:extLst>
          </p:cNvPr>
          <p:cNvSpPr/>
          <p:nvPr/>
        </p:nvSpPr>
        <p:spPr>
          <a:xfrm>
            <a:off x="6248400" y="5389797"/>
            <a:ext cx="3995057" cy="102687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Quicksand" pitchFamily="2" charset="0"/>
              </a:rPr>
              <a:t>4 times more expensive </a:t>
            </a:r>
            <a:r>
              <a:rPr lang="en-US" sz="2000" dirty="0">
                <a:latin typeface="Quicksand" pitchFamily="2" charset="0"/>
              </a:rPr>
              <a:t>per m</a:t>
            </a:r>
            <a:r>
              <a:rPr lang="en-US" sz="2000" baseline="30000" dirty="0">
                <a:latin typeface="Quicksand" pitchFamily="2" charset="0"/>
              </a:rPr>
              <a:t>3 </a:t>
            </a:r>
            <a:r>
              <a:rPr lang="en-US" sz="2000" dirty="0">
                <a:latin typeface="Quicksand" pitchFamily="2" charset="0"/>
              </a:rPr>
              <a:t>compared to direct connections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D2488F-30FC-EE2C-98AC-086EB4EFAC44}"/>
              </a:ext>
            </a:extLst>
          </p:cNvPr>
          <p:cNvCxnSpPr>
            <a:cxnSpLocks/>
          </p:cNvCxnSpPr>
          <p:nvPr/>
        </p:nvCxnSpPr>
        <p:spPr>
          <a:xfrm flipV="1">
            <a:off x="7173686" y="4256314"/>
            <a:ext cx="783771" cy="1284515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732FC9-5B2A-DBB5-394E-13CA075035DC}"/>
              </a:ext>
            </a:extLst>
          </p:cNvPr>
          <p:cNvSpPr txBox="1"/>
          <p:nvPr/>
        </p:nvSpPr>
        <p:spPr>
          <a:xfrm>
            <a:off x="8316686" y="4288971"/>
            <a:ext cx="1888643" cy="442674"/>
          </a:xfrm>
          <a:prstGeom prst="roundRect">
            <a:avLst>
              <a:gd name="adj" fmla="val 3388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Quicksand" pitchFamily="2" charset="0"/>
              </a:rPr>
              <a:t>8,699 (88.3%)</a:t>
            </a:r>
          </a:p>
        </p:txBody>
      </p:sp>
    </p:spTree>
    <p:extLst>
      <p:ext uri="{BB962C8B-B14F-4D97-AF65-F5344CB8AC3E}">
        <p14:creationId xmlns:p14="http://schemas.microsoft.com/office/powerpoint/2010/main" val="79885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ystems Connect">
  <a:themeElements>
    <a:clrScheme name="All Systems Connect">
      <a:dk1>
        <a:srgbClr val="0C0C0C"/>
      </a:dk1>
      <a:lt1>
        <a:sysClr val="window" lastClr="FFFFFF"/>
      </a:lt1>
      <a:dk2>
        <a:srgbClr val="CAF906"/>
      </a:dk2>
      <a:lt2>
        <a:srgbClr val="00B0E1"/>
      </a:lt2>
      <a:accent1>
        <a:srgbClr val="00A79D"/>
      </a:accent1>
      <a:accent2>
        <a:srgbClr val="9D63E3"/>
      </a:accent2>
      <a:accent3>
        <a:srgbClr val="0F5C78"/>
      </a:accent3>
      <a:accent4>
        <a:srgbClr val="0C0C0C"/>
      </a:accent4>
      <a:accent5>
        <a:srgbClr val="595959"/>
      </a:accent5>
      <a:accent6>
        <a:srgbClr val="92CDDC"/>
      </a:accent6>
      <a:hlink>
        <a:srgbClr val="92CDDC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s Connect" id="{FB185B88-56D3-455A-A27D-7BB1678AEFA5}" vid="{57142174-017F-4952-A8AE-583D39D2B947}"/>
    </a:ext>
  </a:extLst>
</a:theme>
</file>

<file path=ppt/theme/theme2.xml><?xml version="1.0" encoding="utf-8"?>
<a:theme xmlns:a="http://schemas.openxmlformats.org/drawingml/2006/main" name="Office Theme">
  <a:themeElements>
    <a:clrScheme name="All Systems Connect">
      <a:dk1>
        <a:srgbClr val="0C0C0C"/>
      </a:dk1>
      <a:lt1>
        <a:sysClr val="window" lastClr="FFFFFF"/>
      </a:lt1>
      <a:dk2>
        <a:srgbClr val="CAF906"/>
      </a:dk2>
      <a:lt2>
        <a:srgbClr val="00B0E1"/>
      </a:lt2>
      <a:accent1>
        <a:srgbClr val="00A79D"/>
      </a:accent1>
      <a:accent2>
        <a:srgbClr val="9D63E3"/>
      </a:accent2>
      <a:accent3>
        <a:srgbClr val="0F5C78"/>
      </a:accent3>
      <a:accent4>
        <a:srgbClr val="0C0C0C"/>
      </a:accent4>
      <a:accent5>
        <a:srgbClr val="595959"/>
      </a:accent5>
      <a:accent6>
        <a:srgbClr val="92CDDC"/>
      </a:accent6>
      <a:hlink>
        <a:srgbClr val="92CDDC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f6d27a-a121-47a7-bb37-240d2e08ea91">
      <Terms xmlns="http://schemas.microsoft.com/office/infopath/2007/PartnerControls"/>
    </lcf76f155ced4ddcb4097134ff3c332f>
    <TaxCatchAll xmlns="bbc718c4-94a0-4501-a8e8-70f7c8e44e11" xsi:nil="true"/>
    <SharedWithUsers xmlns="bbc718c4-94a0-4501-a8e8-70f7c8e44e11">
      <UserInfo>
        <DisplayName>anneshoki</DisplayName>
        <AccountId>79</AccountId>
        <AccountType/>
      </UserInfo>
      <UserInfo>
        <DisplayName>mary fulugence</DisplayName>
        <AccountId>319</AccountId>
        <AccountType/>
      </UserInfo>
      <UserInfo>
        <DisplayName>Andries van Eckeveld</DisplayName>
        <AccountId>297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E9FDEED1CF3F4B9DC0D7FB7D725DAF" ma:contentTypeVersion="17" ma:contentTypeDescription="Create a new document." ma:contentTypeScope="" ma:versionID="a00065f7382228d9d3730e1fe2adf852">
  <xsd:schema xmlns:xsd="http://www.w3.org/2001/XMLSchema" xmlns:xs="http://www.w3.org/2001/XMLSchema" xmlns:p="http://schemas.microsoft.com/office/2006/metadata/properties" xmlns:ns2="7cf6d27a-a121-47a7-bb37-240d2e08ea91" xmlns:ns3="bbc718c4-94a0-4501-a8e8-70f7c8e44e11" targetNamespace="http://schemas.microsoft.com/office/2006/metadata/properties" ma:root="true" ma:fieldsID="76c43f8a2367fa9bfe0536691432201d" ns2:_="" ns3:_="">
    <xsd:import namespace="7cf6d27a-a121-47a7-bb37-240d2e08ea91"/>
    <xsd:import namespace="bbc718c4-94a0-4501-a8e8-70f7c8e44e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6d27a-a121-47a7-bb37-240d2e08ea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e83bbb5-db0d-49e0-93d3-6afa06249b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718c4-94a0-4501-a8e8-70f7c8e44e1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72d0e25c-88f3-40b1-ba6b-c6b79027402b}" ma:internalName="TaxCatchAll" ma:showField="CatchAllData" ma:web="bbc718c4-94a0-4501-a8e8-70f7c8e44e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773CE7-6A6A-4A81-9C13-DC9C316124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BBF8C0-4232-4ED5-8C41-F237ABF6B8FF}">
  <ds:schemaRefs>
    <ds:schemaRef ds:uri="bc50bb61-db3b-408a-baeb-608cb7536508"/>
    <ds:schemaRef ds:uri="http://schemas.microsoft.com/sharepoint/v3"/>
    <ds:schemaRef ds:uri="http://purl.org/dc/dcmitype/"/>
    <ds:schemaRef ds:uri="http://schemas.microsoft.com/office/2006/documentManagement/types"/>
    <ds:schemaRef ds:uri="1b3fbf32-897d-42f4-99aa-634b4bbb7392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  <ds:schemaRef ds:uri="7cf6d27a-a121-47a7-bb37-240d2e08ea91"/>
    <ds:schemaRef ds:uri="bbc718c4-94a0-4501-a8e8-70f7c8e44e11"/>
  </ds:schemaRefs>
</ds:datastoreItem>
</file>

<file path=customXml/itemProps3.xml><?xml version="1.0" encoding="utf-8"?>
<ds:datastoreItem xmlns:ds="http://schemas.openxmlformats.org/officeDocument/2006/customXml" ds:itemID="{65196CA2-459D-411A-B880-33A384330B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f6d27a-a121-47a7-bb37-240d2e08ea91"/>
    <ds:schemaRef ds:uri="bbc718c4-94a0-4501-a8e8-70f7c8e44e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Systems Connect</Template>
  <TotalTime>569</TotalTime>
  <Words>463</Words>
  <Application>Microsoft Office PowerPoint</Application>
  <PresentationFormat>Widescreen</PresentationFormat>
  <Paragraphs>51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Quicksand</vt:lpstr>
      <vt:lpstr>Quicksand Medium</vt:lpstr>
      <vt:lpstr>System Font Regular</vt:lpstr>
      <vt:lpstr>Systems Connect</vt:lpstr>
      <vt:lpstr>Office Theme</vt:lpstr>
      <vt:lpstr>PowerPoint Presentation</vt:lpstr>
      <vt:lpstr>KUMTUA MAMA NDOO KICHWANI!</vt:lpstr>
      <vt:lpstr>Tanzania national water policy, 2002 </vt:lpstr>
      <vt:lpstr>Provision of water services to the  low-income households </vt:lpstr>
      <vt:lpstr>PowerPoint Presentation</vt:lpstr>
      <vt:lpstr>Water on-premise constrains</vt:lpstr>
      <vt:lpstr>In Arusha &amp; Mwanza, 56% of unconnected household cannot afford water Service connection payment</vt:lpstr>
      <vt:lpstr>But can low-income populations pay for water services ? </vt:lpstr>
      <vt:lpstr>Where do you get water for your  daily consumption?</vt:lpstr>
      <vt:lpstr>Provision of water services to  the low-income households </vt:lpstr>
      <vt:lpstr>PowerPoint Presentation</vt:lpstr>
      <vt:lpstr>Return on investments</vt:lpstr>
      <vt:lpstr>Lessons learnt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Dechan Dalrymple</dc:creator>
  <cp:lastModifiedBy>jason willbourn</cp:lastModifiedBy>
  <cp:revision>31</cp:revision>
  <dcterms:created xsi:type="dcterms:W3CDTF">2023-03-15T11:22:56Z</dcterms:created>
  <dcterms:modified xsi:type="dcterms:W3CDTF">2023-04-25T10:08:09Z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0x010100F5E9FDEED1CF3F4B9DC0D7FB7D725DAF</vt:lpwstr>
  </property>
  <property fmtid="{D5CDD505-2E9C-101B-9397-08002B2CF9AE}" pid="3" name="MediaServiceImageTags">
    <vt:lpwstr/>
  </property>
</Properties>
</file>